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notesSlides/notesSlide21.xml" ContentType="application/vnd.openxmlformats-officedocument.presentationml.notesSlide+xml"/>
  <Override PartName="/ppt/tags/tag39.xml" ContentType="application/vnd.openxmlformats-officedocument.presentationml.tags+xml"/>
  <Override PartName="/ppt/notesSlides/notesSlide22.xml" ContentType="application/vnd.openxmlformats-officedocument.presentationml.notesSlide+xml"/>
  <Override PartName="/ppt/tags/tag40.xml" ContentType="application/vnd.openxmlformats-officedocument.presentationml.tags+xml"/>
  <Override PartName="/ppt/notesSlides/notesSlide2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3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28"/>
  </p:notesMasterIdLst>
  <p:handoutMasterIdLst>
    <p:handoutMasterId r:id="rId29"/>
  </p:handoutMasterIdLst>
  <p:sldIdLst>
    <p:sldId id="2730" r:id="rId2"/>
    <p:sldId id="2654" r:id="rId3"/>
    <p:sldId id="2680" r:id="rId4"/>
    <p:sldId id="2721" r:id="rId5"/>
    <p:sldId id="2731" r:id="rId6"/>
    <p:sldId id="2732" r:id="rId7"/>
    <p:sldId id="2749" r:id="rId8"/>
    <p:sldId id="2737" r:id="rId9"/>
    <p:sldId id="2734" r:id="rId10"/>
    <p:sldId id="2754" r:id="rId11"/>
    <p:sldId id="2750" r:id="rId12"/>
    <p:sldId id="2736" r:id="rId13"/>
    <p:sldId id="2755" r:id="rId14"/>
    <p:sldId id="2766" r:id="rId15"/>
    <p:sldId id="2757" r:id="rId16"/>
    <p:sldId id="2763" r:id="rId17"/>
    <p:sldId id="2735" r:id="rId18"/>
    <p:sldId id="2758" r:id="rId19"/>
    <p:sldId id="2739" r:id="rId20"/>
    <p:sldId id="2759" r:id="rId21"/>
    <p:sldId id="2760" r:id="rId22"/>
    <p:sldId id="2761" r:id="rId23"/>
    <p:sldId id="2744" r:id="rId24"/>
    <p:sldId id="2762" r:id="rId25"/>
    <p:sldId id="2745" r:id="rId26"/>
    <p:sldId id="2747" r:id="rId27"/>
  </p:sldIdLst>
  <p:sldSz cx="12858750" cy="7232650"/>
  <p:notesSz cx="6858000" cy="9144000"/>
  <p:custDataLst>
    <p:tags r:id="rId3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FFFFFF"/>
    <a:srgbClr val="27B23C"/>
    <a:srgbClr val="66CCFF"/>
    <a:srgbClr val="058D2A"/>
    <a:srgbClr val="FFC000"/>
    <a:srgbClr val="000000"/>
    <a:srgbClr val="003366"/>
    <a:srgbClr val="2DDE45"/>
    <a:srgbClr val="12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 autoAdjust="0"/>
    <p:restoredTop sz="95319" autoAdjust="0"/>
  </p:normalViewPr>
  <p:slideViewPr>
    <p:cSldViewPr>
      <p:cViewPr varScale="1">
        <p:scale>
          <a:sx n="105" d="100"/>
          <a:sy n="105" d="100"/>
        </p:scale>
        <p:origin x="448" y="19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tags" Target="tags/tag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&#24037;&#20316;&#31807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bundle1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973.05</c:v>
                </c:pt>
                <c:pt idx="1">
                  <c:v>1044.48</c:v>
                </c:pt>
                <c:pt idx="2">
                  <c:v>997.8299999999999</c:v>
                </c:pt>
                <c:pt idx="3">
                  <c:v>992.3099999999998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bundle2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 formatCode="0.00_ ">
                  <c:v>905.07</c:v>
                </c:pt>
                <c:pt idx="1">
                  <c:v>955.71</c:v>
                </c:pt>
                <c:pt idx="2">
                  <c:v>909.76</c:v>
                </c:pt>
                <c:pt idx="3">
                  <c:v>904.38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bundle3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902.55</c:v>
                </c:pt>
                <c:pt idx="1">
                  <c:v>953.09</c:v>
                </c:pt>
                <c:pt idx="2">
                  <c:v>907.23</c:v>
                </c:pt>
                <c:pt idx="3">
                  <c:v>901.8599999999999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bundle4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785.39</c:v>
                </c:pt>
                <c:pt idx="1">
                  <c:v>833.5</c:v>
                </c:pt>
                <c:pt idx="2">
                  <c:v>792.0</c:v>
                </c:pt>
                <c:pt idx="3">
                  <c:v>794.79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bundle5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330.53</c:v>
                </c:pt>
                <c:pt idx="1">
                  <c:v>358.55</c:v>
                </c:pt>
                <c:pt idx="2">
                  <c:v>332.68</c:v>
                </c:pt>
                <c:pt idx="3">
                  <c:v>335.53</c:v>
                </c:pt>
              </c:numCache>
            </c:numRef>
          </c:val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bundle6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173.48</c:v>
                </c:pt>
                <c:pt idx="1">
                  <c:v>173.95</c:v>
                </c:pt>
                <c:pt idx="2">
                  <c:v>173.49</c:v>
                </c:pt>
                <c:pt idx="3">
                  <c:v>173.48</c:v>
                </c:pt>
              </c:numCache>
            </c:numRef>
          </c:val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bundle7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103.33</c:v>
                </c:pt>
                <c:pt idx="1">
                  <c:v>103.71</c:v>
                </c:pt>
                <c:pt idx="2">
                  <c:v>103.34</c:v>
                </c:pt>
                <c:pt idx="3">
                  <c:v>103.33</c:v>
                </c:pt>
              </c:numCache>
            </c:numRef>
          </c:val>
        </c:ser>
        <c:ser>
          <c:idx val="7"/>
          <c:order val="7"/>
          <c:tx>
            <c:strRef>
              <c:f>工作表1!$I$1</c:f>
              <c:strCache>
                <c:ptCount val="1"/>
                <c:pt idx="0">
                  <c:v>bundle8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工作表1!$I$2:$I$5</c:f>
              <c:numCache>
                <c:formatCode>General</c:formatCode>
                <c:ptCount val="4"/>
                <c:pt idx="0">
                  <c:v>75.59</c:v>
                </c:pt>
                <c:pt idx="1">
                  <c:v>76.3</c:v>
                </c:pt>
                <c:pt idx="2">
                  <c:v>80.3</c:v>
                </c:pt>
                <c:pt idx="3">
                  <c:v>78.59</c:v>
                </c:pt>
              </c:numCache>
            </c:numRef>
          </c:val>
        </c:ser>
        <c:ser>
          <c:idx val="8"/>
          <c:order val="8"/>
          <c:tx>
            <c:strRef>
              <c:f>工作表1!$J$1</c:f>
              <c:strCache>
                <c:ptCount val="1"/>
                <c:pt idx="0">
                  <c:v>bundle9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工作表1!$J$2:$J$5</c:f>
              <c:numCache>
                <c:formatCode>General</c:formatCode>
                <c:ptCount val="4"/>
                <c:pt idx="0">
                  <c:v>72.96</c:v>
                </c:pt>
                <c:pt idx="1">
                  <c:v>73.05</c:v>
                </c:pt>
                <c:pt idx="2">
                  <c:v>72.97</c:v>
                </c:pt>
                <c:pt idx="3">
                  <c:v>72.96</c:v>
                </c:pt>
              </c:numCache>
            </c:numRef>
          </c:val>
        </c:ser>
        <c:ser>
          <c:idx val="9"/>
          <c:order val="9"/>
          <c:tx>
            <c:strRef>
              <c:f>工作表1!$K$1</c:f>
              <c:strCache>
                <c:ptCount val="1"/>
                <c:pt idx="0">
                  <c:v>bundle10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工作表1!$K$2:$K$5</c:f>
              <c:numCache>
                <c:formatCode>General</c:formatCode>
                <c:ptCount val="4"/>
                <c:pt idx="0">
                  <c:v>6.45</c:v>
                </c:pt>
                <c:pt idx="1">
                  <c:v>6.63</c:v>
                </c:pt>
                <c:pt idx="2">
                  <c:v>6.45</c:v>
                </c:pt>
                <c:pt idx="3">
                  <c:v>6.45</c:v>
                </c:pt>
              </c:numCache>
            </c:numRef>
          </c:val>
        </c:ser>
        <c:ser>
          <c:idx val="10"/>
          <c:order val="10"/>
          <c:tx>
            <c:strRef>
              <c:f>工作表1!$L$1</c:f>
              <c:strCache>
                <c:ptCount val="1"/>
                <c:pt idx="0">
                  <c:v>bundle11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工作表1!$L$2:$L$5</c:f>
              <c:numCache>
                <c:formatCode>General</c:formatCode>
                <c:ptCount val="4"/>
                <c:pt idx="0">
                  <c:v>3.61</c:v>
                </c:pt>
                <c:pt idx="1">
                  <c:v>3.61</c:v>
                </c:pt>
                <c:pt idx="2">
                  <c:v>3.69</c:v>
                </c:pt>
                <c:pt idx="3">
                  <c:v>3.61</c:v>
                </c:pt>
              </c:numCache>
            </c:numRef>
          </c:val>
        </c:ser>
        <c:ser>
          <c:idx val="11"/>
          <c:order val="11"/>
          <c:tx>
            <c:strRef>
              <c:f>工作表1!$M$1</c:f>
              <c:strCache>
                <c:ptCount val="1"/>
                <c:pt idx="0">
                  <c:v>bundle12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工作表1!$M$2:$M$5</c:f>
              <c:numCache>
                <c:formatCode>General</c:formatCode>
                <c:ptCount val="4"/>
                <c:pt idx="0">
                  <c:v>3.58</c:v>
                </c:pt>
                <c:pt idx="1">
                  <c:v>3.58</c:v>
                </c:pt>
                <c:pt idx="2">
                  <c:v>3.66</c:v>
                </c:pt>
                <c:pt idx="3">
                  <c:v>3.58</c:v>
                </c:pt>
              </c:numCache>
            </c:numRef>
          </c:val>
        </c:ser>
        <c:ser>
          <c:idx val="12"/>
          <c:order val="12"/>
          <c:tx>
            <c:strRef>
              <c:f>工作表1!$N$1</c:f>
              <c:strCache>
                <c:ptCount val="1"/>
                <c:pt idx="0">
                  <c:v>bundle13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工作表1!$N$2:$N$5</c:f>
              <c:numCache>
                <c:formatCode>General</c:formatCode>
                <c:ptCount val="4"/>
                <c:pt idx="0">
                  <c:v>3.58</c:v>
                </c:pt>
                <c:pt idx="1">
                  <c:v>3.58</c:v>
                </c:pt>
                <c:pt idx="2">
                  <c:v>3.66</c:v>
                </c:pt>
                <c:pt idx="3">
                  <c:v>3.58</c:v>
                </c:pt>
              </c:numCache>
            </c:numRef>
          </c:val>
        </c:ser>
        <c:ser>
          <c:idx val="13"/>
          <c:order val="13"/>
          <c:tx>
            <c:strRef>
              <c:f>工作表1!$O$1</c:f>
              <c:strCache>
                <c:ptCount val="1"/>
                <c:pt idx="0">
                  <c:v>bundle14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全部使用</c:v>
                </c:pt>
                <c:pt idx="1">
                  <c:v>无 less-reference</c:v>
                </c:pt>
                <c:pt idx="2">
                  <c:v>无 danger-remove</c:v>
                </c:pt>
                <c:pt idx="3">
                  <c:v>无 tiny-import</c:v>
                </c:pt>
              </c:strCache>
            </c:strRef>
          </c:cat>
          <c:val>
            <c:numRef>
              <c:f>工作表1!$O$2:$O$5</c:f>
              <c:numCache>
                <c:formatCode>General</c:formatCode>
                <c:ptCount val="4"/>
                <c:pt idx="0">
                  <c:v>1.05</c:v>
                </c:pt>
                <c:pt idx="1">
                  <c:v>1.05</c:v>
                </c:pt>
                <c:pt idx="2">
                  <c:v>1.05</c:v>
                </c:pt>
                <c:pt idx="3">
                  <c:v>1.05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455024800"/>
        <c:axId val="-1454417088"/>
      </c:barChart>
      <c:catAx>
        <c:axId val="-14550248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endParaRPr lang="zh-CN"/>
          </a:p>
        </c:txPr>
        <c:crossAx val="-1454417088"/>
        <c:crosses val="autoZero"/>
        <c:auto val="1"/>
        <c:lblAlgn val="ctr"/>
        <c:lblOffset val="100"/>
        <c:noMultiLvlLbl val="0"/>
      </c:catAx>
      <c:valAx>
        <c:axId val="-1454417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endParaRPr lang="zh-CN"/>
          </a:p>
        </c:txPr>
        <c:crossAx val="-145502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E3706-367C-2C46-A9D8-681E667737A0}" type="doc">
      <dgm:prSet loTypeId="urn:microsoft.com/office/officeart/2005/8/layout/process1" loCatId="" qsTypeId="urn:microsoft.com/office/officeart/2005/8/quickstyle/simple5" qsCatId="simple" csTypeId="urn:microsoft.com/office/officeart/2005/8/colors/accent3_2" csCatId="accent3" phldr="1"/>
      <dgm:spPr/>
    </dgm:pt>
    <dgm:pt modelId="{96710A14-545E-6244-88F1-FBA179A1BCB7}">
      <dgm:prSet phldrT="[文本]"/>
      <dgm:spPr/>
      <dgm:t>
        <a:bodyPr/>
        <a:lstStyle/>
        <a:p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进入页面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133D88-D94E-784A-9D1B-B4FEE2B766E1}" type="parTrans" cxnId="{F54CE7E7-92C8-654E-B56A-FB10B2AF633C}">
      <dgm:prSet/>
      <dgm:spPr/>
      <dgm:t>
        <a:bodyPr/>
        <a:lstStyle/>
        <a:p>
          <a:endParaRPr lang="zh-CN" altLang="en-US"/>
        </a:p>
      </dgm:t>
    </dgm:pt>
    <dgm:pt modelId="{C1636327-8912-0D4E-B108-9B0D28370FB1}" type="sibTrans" cxnId="{F54CE7E7-92C8-654E-B56A-FB10B2AF633C}">
      <dgm:prSet/>
      <dgm:spPr/>
      <dgm:t>
        <a:bodyPr/>
        <a:lstStyle/>
        <a:p>
          <a:endParaRPr lang="zh-CN" altLang="en-US"/>
        </a:p>
      </dgm:t>
    </dgm:pt>
    <dgm:pt modelId="{7E994F96-C50E-284B-B2FB-1D6E8A4BD7E2}">
      <dgm:prSet phldrT="[文本]"/>
      <dgm:spPr/>
      <dgm:t>
        <a:bodyPr/>
        <a:lstStyle/>
        <a:p>
          <a:r>
            <a:rPr lang="zh-CN" altLang="en-US" b="0" dirty="0">
              <a:latin typeface="Microsoft YaHei" charset="-122"/>
              <a:ea typeface="Microsoft YaHei" charset="-122"/>
              <a:cs typeface="Microsoft YaHei" charset="-122"/>
            </a:rPr>
            <a:t>注册</a:t>
          </a:r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需要保持的状态</a:t>
          </a:r>
        </a:p>
      </dgm:t>
    </dgm:pt>
    <dgm:pt modelId="{F7999412-6E2D-5F42-ABDF-4DC2A7B6B629}" type="parTrans" cxnId="{8F15885E-9C33-CB40-91AD-DD96204D0DCD}">
      <dgm:prSet/>
      <dgm:spPr/>
      <dgm:t>
        <a:bodyPr/>
        <a:lstStyle/>
        <a:p>
          <a:endParaRPr lang="zh-CN" altLang="en-US"/>
        </a:p>
      </dgm:t>
    </dgm:pt>
    <dgm:pt modelId="{374FB5E0-E2D1-874D-B0B0-F57AEFE77BA9}" type="sibTrans" cxnId="{8F15885E-9C33-CB40-91AD-DD96204D0DCD}">
      <dgm:prSet/>
      <dgm:spPr/>
      <dgm:t>
        <a:bodyPr/>
        <a:lstStyle/>
        <a:p>
          <a:endParaRPr lang="zh-CN" altLang="en-US"/>
        </a:p>
      </dgm:t>
    </dgm:pt>
    <dgm:pt modelId="{250A5E45-C680-6D43-B725-73BB39ED95E2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解析</a:t>
          </a:r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URL    </a:t>
          </a:r>
          <a:r>
            <a:rPr lang="zh-CN" altLang="en-US" b="0" dirty="0">
              <a:latin typeface="Microsoft YaHei" charset="-122"/>
              <a:ea typeface="Microsoft YaHei" charset="-122"/>
              <a:cs typeface="Microsoft YaHei" charset="-122"/>
            </a:rPr>
            <a:t>初始</a:t>
          </a:r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赋值</a:t>
          </a:r>
        </a:p>
      </dgm:t>
    </dgm:pt>
    <dgm:pt modelId="{1AEDEB1A-61FE-684E-9144-B590D84BF80B}" type="parTrans" cxnId="{36B78FE2-E1BD-424A-97B5-4AAFC74DE84C}">
      <dgm:prSet/>
      <dgm:spPr/>
      <dgm:t>
        <a:bodyPr/>
        <a:lstStyle/>
        <a:p>
          <a:endParaRPr lang="zh-CN" altLang="en-US"/>
        </a:p>
      </dgm:t>
    </dgm:pt>
    <dgm:pt modelId="{87FED217-BBD1-F14F-8E22-B64C0147074C}" type="sibTrans" cxnId="{36B78FE2-E1BD-424A-97B5-4AAFC74DE84C}">
      <dgm:prSet/>
      <dgm:spPr/>
      <dgm:t>
        <a:bodyPr/>
        <a:lstStyle/>
        <a:p>
          <a:endParaRPr lang="zh-CN" altLang="en-US"/>
        </a:p>
      </dgm:t>
    </dgm:pt>
    <dgm:pt modelId="{901F6EFA-39AB-FC45-8001-3CFEE74ABEBB}">
      <dgm:prSet/>
      <dgm:spPr/>
      <dgm:t>
        <a:bodyPr/>
        <a:lstStyle/>
        <a:p>
          <a:r>
            <a:rPr lang="zh-CN" altLang="en-US" b="0">
              <a:latin typeface="Microsoft YaHei" charset="-122"/>
              <a:ea typeface="Microsoft YaHei" charset="-122"/>
              <a:cs typeface="Microsoft YaHei" charset="-122"/>
            </a:rPr>
            <a:t>监听</a:t>
          </a:r>
          <a:r>
            <a:rPr lang="zh-CN" altLang="en-US" b="1">
              <a:latin typeface="Microsoft YaHei" charset="-122"/>
              <a:ea typeface="Microsoft YaHei" charset="-122"/>
              <a:cs typeface="Microsoft YaHei" charset="-122"/>
            </a:rPr>
            <a:t>          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状态改变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A296EC8-F617-284D-86CD-8D81535C5DA0}" type="parTrans" cxnId="{7EA40DD8-F014-A745-BF43-1A6101D89FBE}">
      <dgm:prSet/>
      <dgm:spPr/>
      <dgm:t>
        <a:bodyPr/>
        <a:lstStyle/>
        <a:p>
          <a:endParaRPr lang="zh-CN" altLang="en-US"/>
        </a:p>
      </dgm:t>
    </dgm:pt>
    <dgm:pt modelId="{7DA17F52-F3ED-374A-AE89-A6D24F37CD26}" type="sibTrans" cxnId="{7EA40DD8-F014-A745-BF43-1A6101D89FBE}">
      <dgm:prSet/>
      <dgm:spPr/>
      <dgm:t>
        <a:bodyPr/>
        <a:lstStyle/>
        <a:p>
          <a:endParaRPr lang="zh-CN" altLang="en-US"/>
        </a:p>
      </dgm:t>
    </dgm:pt>
    <dgm:pt modelId="{22CEBB0C-F8C8-7B4F-99C7-CFFEF072B0C2}">
      <dgm:prSet/>
      <dgm:spPr/>
      <dgm:t>
        <a:bodyPr/>
        <a:lstStyle/>
        <a:p>
          <a:r>
            <a:rPr lang="zh-CN" altLang="en-US" b="0">
              <a:latin typeface="Microsoft YaHei" charset="-122"/>
              <a:ea typeface="Microsoft YaHei" charset="-122"/>
              <a:cs typeface="Microsoft YaHei" charset="-122"/>
            </a:rPr>
            <a:t>同步</a:t>
          </a:r>
          <a:r>
            <a:rPr lang="zh-CN" altLang="en-US" b="1">
              <a:latin typeface="Microsoft YaHei" charset="-122"/>
              <a:ea typeface="Microsoft YaHei" charset="-122"/>
              <a:cs typeface="Microsoft YaHei" charset="-122"/>
            </a:rPr>
            <a:t>          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状态至</a:t>
          </a:r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URL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DCC6C12-B2B8-6C48-9884-E4C9F3AF3BF1}" type="parTrans" cxnId="{B8266BC2-63D6-8B4A-A786-2480205C4539}">
      <dgm:prSet/>
      <dgm:spPr/>
      <dgm:t>
        <a:bodyPr/>
        <a:lstStyle/>
        <a:p>
          <a:endParaRPr lang="zh-CN" altLang="en-US"/>
        </a:p>
      </dgm:t>
    </dgm:pt>
    <dgm:pt modelId="{787B3133-7B49-4740-A06E-D482337522E4}" type="sibTrans" cxnId="{B8266BC2-63D6-8B4A-A786-2480205C4539}">
      <dgm:prSet/>
      <dgm:spPr/>
      <dgm:t>
        <a:bodyPr/>
        <a:lstStyle/>
        <a:p>
          <a:endParaRPr lang="zh-CN" altLang="en-US"/>
        </a:p>
      </dgm:t>
    </dgm:pt>
    <dgm:pt modelId="{523A64FC-AF60-A347-9006-95344899910E}" type="pres">
      <dgm:prSet presAssocID="{828E3706-367C-2C46-A9D8-681E667737A0}" presName="Name0" presStyleCnt="0">
        <dgm:presLayoutVars>
          <dgm:dir/>
          <dgm:resizeHandles val="exact"/>
        </dgm:presLayoutVars>
      </dgm:prSet>
      <dgm:spPr/>
    </dgm:pt>
    <dgm:pt modelId="{22D7075B-A21C-7F41-A93A-C1700898BF65}" type="pres">
      <dgm:prSet presAssocID="{96710A14-545E-6244-88F1-FBA179A1BCB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A6DC8E-8CDF-0F46-822F-D1CE7CFFA363}" type="pres">
      <dgm:prSet presAssocID="{C1636327-8912-0D4E-B108-9B0D28370FB1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C4135F6B-1F88-1B4E-8197-ECC0BC9781D7}" type="pres">
      <dgm:prSet presAssocID="{C1636327-8912-0D4E-B108-9B0D28370FB1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4B07879E-58F7-4742-9795-AEF0E92B06D4}" type="pres">
      <dgm:prSet presAssocID="{7E994F96-C50E-284B-B2FB-1D6E8A4BD7E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7B26DD-6B90-2643-BA47-67BE94C57A91}" type="pres">
      <dgm:prSet presAssocID="{374FB5E0-E2D1-874D-B0B0-F57AEFE77BA9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FBFD039-EA23-8D45-B404-961DD15B833D}" type="pres">
      <dgm:prSet presAssocID="{374FB5E0-E2D1-874D-B0B0-F57AEFE77BA9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FD020C83-B298-CE46-98FB-F85462BF4443}" type="pres">
      <dgm:prSet presAssocID="{250A5E45-C680-6D43-B725-73BB39ED95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C962D7-678F-6942-AF0A-C6C931754995}" type="pres">
      <dgm:prSet presAssocID="{87FED217-BBD1-F14F-8E22-B64C0147074C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90066310-960B-0C47-AF93-86C6D73B563C}" type="pres">
      <dgm:prSet presAssocID="{87FED217-BBD1-F14F-8E22-B64C0147074C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0591B3BD-6F46-A342-9639-9B204F759160}" type="pres">
      <dgm:prSet presAssocID="{901F6EFA-39AB-FC45-8001-3CFEE74ABEB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51448C-EAF4-1D42-A1F8-034A78E68FAB}" type="pres">
      <dgm:prSet presAssocID="{7DA17F52-F3ED-374A-AE89-A6D24F37CD26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49460BC7-FA8E-F143-A175-E5983FA9CFBA}" type="pres">
      <dgm:prSet presAssocID="{7DA17F52-F3ED-374A-AE89-A6D24F37CD26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853F85BB-783D-624A-8260-8AEA078578F5}" type="pres">
      <dgm:prSet presAssocID="{22CEBB0C-F8C8-7B4F-99C7-CFFEF072B0C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54CE7E7-92C8-654E-B56A-FB10B2AF633C}" srcId="{828E3706-367C-2C46-A9D8-681E667737A0}" destId="{96710A14-545E-6244-88F1-FBA179A1BCB7}" srcOrd="0" destOrd="0" parTransId="{96133D88-D94E-784A-9D1B-B4FEE2B766E1}" sibTransId="{C1636327-8912-0D4E-B108-9B0D28370FB1}"/>
    <dgm:cxn modelId="{8F15885E-9C33-CB40-91AD-DD96204D0DCD}" srcId="{828E3706-367C-2C46-A9D8-681E667737A0}" destId="{7E994F96-C50E-284B-B2FB-1D6E8A4BD7E2}" srcOrd="1" destOrd="0" parTransId="{F7999412-6E2D-5F42-ABDF-4DC2A7B6B629}" sibTransId="{374FB5E0-E2D1-874D-B0B0-F57AEFE77BA9}"/>
    <dgm:cxn modelId="{1C76176C-2CB4-004D-9A0C-1E169F970284}" type="presOf" srcId="{250A5E45-C680-6D43-B725-73BB39ED95E2}" destId="{FD020C83-B298-CE46-98FB-F85462BF4443}" srcOrd="0" destOrd="0" presId="urn:microsoft.com/office/officeart/2005/8/layout/process1"/>
    <dgm:cxn modelId="{7EA40DD8-F014-A745-BF43-1A6101D89FBE}" srcId="{828E3706-367C-2C46-A9D8-681E667737A0}" destId="{901F6EFA-39AB-FC45-8001-3CFEE74ABEBB}" srcOrd="3" destOrd="0" parTransId="{0A296EC8-F617-284D-86CD-8D81535C5DA0}" sibTransId="{7DA17F52-F3ED-374A-AE89-A6D24F37CD26}"/>
    <dgm:cxn modelId="{08FB1FFC-11F8-6145-A28F-66E64F0EB71C}" type="presOf" srcId="{87FED217-BBD1-F14F-8E22-B64C0147074C}" destId="{90066310-960B-0C47-AF93-86C6D73B563C}" srcOrd="1" destOrd="0" presId="urn:microsoft.com/office/officeart/2005/8/layout/process1"/>
    <dgm:cxn modelId="{C06C1355-60B2-904C-B938-9A738BA79169}" type="presOf" srcId="{7DA17F52-F3ED-374A-AE89-A6D24F37CD26}" destId="{7151448C-EAF4-1D42-A1F8-034A78E68FAB}" srcOrd="0" destOrd="0" presId="urn:microsoft.com/office/officeart/2005/8/layout/process1"/>
    <dgm:cxn modelId="{1BD3490A-6EFC-674C-9B28-FA790C0C6F34}" type="presOf" srcId="{87FED217-BBD1-F14F-8E22-B64C0147074C}" destId="{A2C962D7-678F-6942-AF0A-C6C931754995}" srcOrd="0" destOrd="0" presId="urn:microsoft.com/office/officeart/2005/8/layout/process1"/>
    <dgm:cxn modelId="{91D869B7-3383-714D-855B-1056DA5C5283}" type="presOf" srcId="{C1636327-8912-0D4E-B108-9B0D28370FB1}" destId="{35A6DC8E-8CDF-0F46-822F-D1CE7CFFA363}" srcOrd="0" destOrd="0" presId="urn:microsoft.com/office/officeart/2005/8/layout/process1"/>
    <dgm:cxn modelId="{F9B731DC-99A8-B54D-90FC-DAB8FECF6C6E}" type="presOf" srcId="{901F6EFA-39AB-FC45-8001-3CFEE74ABEBB}" destId="{0591B3BD-6F46-A342-9639-9B204F759160}" srcOrd="0" destOrd="0" presId="urn:microsoft.com/office/officeart/2005/8/layout/process1"/>
    <dgm:cxn modelId="{6E2CACA9-F26E-834A-80CE-4031C0F3A889}" type="presOf" srcId="{7DA17F52-F3ED-374A-AE89-A6D24F37CD26}" destId="{49460BC7-FA8E-F143-A175-E5983FA9CFBA}" srcOrd="1" destOrd="0" presId="urn:microsoft.com/office/officeart/2005/8/layout/process1"/>
    <dgm:cxn modelId="{36B78FE2-E1BD-424A-97B5-4AAFC74DE84C}" srcId="{828E3706-367C-2C46-A9D8-681E667737A0}" destId="{250A5E45-C680-6D43-B725-73BB39ED95E2}" srcOrd="2" destOrd="0" parTransId="{1AEDEB1A-61FE-684E-9144-B590D84BF80B}" sibTransId="{87FED217-BBD1-F14F-8E22-B64C0147074C}"/>
    <dgm:cxn modelId="{CED91449-A845-6A4F-A9BC-E806630472E2}" type="presOf" srcId="{374FB5E0-E2D1-874D-B0B0-F57AEFE77BA9}" destId="{7FBFD039-EA23-8D45-B404-961DD15B833D}" srcOrd="1" destOrd="0" presId="urn:microsoft.com/office/officeart/2005/8/layout/process1"/>
    <dgm:cxn modelId="{D253982D-1C6F-7D4B-80B9-A9DAF8FA71B6}" type="presOf" srcId="{96710A14-545E-6244-88F1-FBA179A1BCB7}" destId="{22D7075B-A21C-7F41-A93A-C1700898BF65}" srcOrd="0" destOrd="0" presId="urn:microsoft.com/office/officeart/2005/8/layout/process1"/>
    <dgm:cxn modelId="{82DC6127-73A4-E44F-B522-1D8F278BE385}" type="presOf" srcId="{374FB5E0-E2D1-874D-B0B0-F57AEFE77BA9}" destId="{597B26DD-6B90-2643-BA47-67BE94C57A91}" srcOrd="0" destOrd="0" presId="urn:microsoft.com/office/officeart/2005/8/layout/process1"/>
    <dgm:cxn modelId="{1418E0C6-1936-F048-B964-A2583048ED0A}" type="presOf" srcId="{22CEBB0C-F8C8-7B4F-99C7-CFFEF072B0C2}" destId="{853F85BB-783D-624A-8260-8AEA078578F5}" srcOrd="0" destOrd="0" presId="urn:microsoft.com/office/officeart/2005/8/layout/process1"/>
    <dgm:cxn modelId="{3D90C525-65D7-E94B-BA52-6A3F76A9F24F}" type="presOf" srcId="{7E994F96-C50E-284B-B2FB-1D6E8A4BD7E2}" destId="{4B07879E-58F7-4742-9795-AEF0E92B06D4}" srcOrd="0" destOrd="0" presId="urn:microsoft.com/office/officeart/2005/8/layout/process1"/>
    <dgm:cxn modelId="{FC06086C-AB77-C644-9A88-2AD5B2EF5328}" type="presOf" srcId="{828E3706-367C-2C46-A9D8-681E667737A0}" destId="{523A64FC-AF60-A347-9006-95344899910E}" srcOrd="0" destOrd="0" presId="urn:microsoft.com/office/officeart/2005/8/layout/process1"/>
    <dgm:cxn modelId="{B8266BC2-63D6-8B4A-A786-2480205C4539}" srcId="{828E3706-367C-2C46-A9D8-681E667737A0}" destId="{22CEBB0C-F8C8-7B4F-99C7-CFFEF072B0C2}" srcOrd="4" destOrd="0" parTransId="{ADCC6C12-B2B8-6C48-9884-E4C9F3AF3BF1}" sibTransId="{787B3133-7B49-4740-A06E-D482337522E4}"/>
    <dgm:cxn modelId="{C8BE2939-1298-FF48-9337-76BC0B2ADD3A}" type="presOf" srcId="{C1636327-8912-0D4E-B108-9B0D28370FB1}" destId="{C4135F6B-1F88-1B4E-8197-ECC0BC9781D7}" srcOrd="1" destOrd="0" presId="urn:microsoft.com/office/officeart/2005/8/layout/process1"/>
    <dgm:cxn modelId="{E641C3D9-26DA-FB46-A37C-C3B9FFE57219}" type="presParOf" srcId="{523A64FC-AF60-A347-9006-95344899910E}" destId="{22D7075B-A21C-7F41-A93A-C1700898BF65}" srcOrd="0" destOrd="0" presId="urn:microsoft.com/office/officeart/2005/8/layout/process1"/>
    <dgm:cxn modelId="{6BCDFB5F-7688-6046-95ED-44A384B1668F}" type="presParOf" srcId="{523A64FC-AF60-A347-9006-95344899910E}" destId="{35A6DC8E-8CDF-0F46-822F-D1CE7CFFA363}" srcOrd="1" destOrd="0" presId="urn:microsoft.com/office/officeart/2005/8/layout/process1"/>
    <dgm:cxn modelId="{8E6390D1-1FE3-BF4B-A4C1-86E177CC2903}" type="presParOf" srcId="{35A6DC8E-8CDF-0F46-822F-D1CE7CFFA363}" destId="{C4135F6B-1F88-1B4E-8197-ECC0BC9781D7}" srcOrd="0" destOrd="0" presId="urn:microsoft.com/office/officeart/2005/8/layout/process1"/>
    <dgm:cxn modelId="{A11D552B-F322-A14C-9A9D-C448FAC711CC}" type="presParOf" srcId="{523A64FC-AF60-A347-9006-95344899910E}" destId="{4B07879E-58F7-4742-9795-AEF0E92B06D4}" srcOrd="2" destOrd="0" presId="urn:microsoft.com/office/officeart/2005/8/layout/process1"/>
    <dgm:cxn modelId="{CE604804-4030-234F-9BA2-6AEE6AAFDF34}" type="presParOf" srcId="{523A64FC-AF60-A347-9006-95344899910E}" destId="{597B26DD-6B90-2643-BA47-67BE94C57A91}" srcOrd="3" destOrd="0" presId="urn:microsoft.com/office/officeart/2005/8/layout/process1"/>
    <dgm:cxn modelId="{CB271B49-90A2-0342-BC92-CA1E03A992BD}" type="presParOf" srcId="{597B26DD-6B90-2643-BA47-67BE94C57A91}" destId="{7FBFD039-EA23-8D45-B404-961DD15B833D}" srcOrd="0" destOrd="0" presId="urn:microsoft.com/office/officeart/2005/8/layout/process1"/>
    <dgm:cxn modelId="{6BB16626-0ED4-D540-BEF2-1FB3B387B122}" type="presParOf" srcId="{523A64FC-AF60-A347-9006-95344899910E}" destId="{FD020C83-B298-CE46-98FB-F85462BF4443}" srcOrd="4" destOrd="0" presId="urn:microsoft.com/office/officeart/2005/8/layout/process1"/>
    <dgm:cxn modelId="{79E8A173-715A-D741-9C17-E63766C9CEDE}" type="presParOf" srcId="{523A64FC-AF60-A347-9006-95344899910E}" destId="{A2C962D7-678F-6942-AF0A-C6C931754995}" srcOrd="5" destOrd="0" presId="urn:microsoft.com/office/officeart/2005/8/layout/process1"/>
    <dgm:cxn modelId="{02F0A9C5-B862-7346-88A1-CCFED1295146}" type="presParOf" srcId="{A2C962D7-678F-6942-AF0A-C6C931754995}" destId="{90066310-960B-0C47-AF93-86C6D73B563C}" srcOrd="0" destOrd="0" presId="urn:microsoft.com/office/officeart/2005/8/layout/process1"/>
    <dgm:cxn modelId="{E170AAD3-0ED8-7A4D-B35F-2BE09F6538BF}" type="presParOf" srcId="{523A64FC-AF60-A347-9006-95344899910E}" destId="{0591B3BD-6F46-A342-9639-9B204F759160}" srcOrd="6" destOrd="0" presId="urn:microsoft.com/office/officeart/2005/8/layout/process1"/>
    <dgm:cxn modelId="{D38833CF-ABAB-D04D-AE2E-20C8CC866FC0}" type="presParOf" srcId="{523A64FC-AF60-A347-9006-95344899910E}" destId="{7151448C-EAF4-1D42-A1F8-034A78E68FAB}" srcOrd="7" destOrd="0" presId="urn:microsoft.com/office/officeart/2005/8/layout/process1"/>
    <dgm:cxn modelId="{D2095EAA-54C5-A943-89C4-2E40C5261D0E}" type="presParOf" srcId="{7151448C-EAF4-1D42-A1F8-034A78E68FAB}" destId="{49460BC7-FA8E-F143-A175-E5983FA9CFBA}" srcOrd="0" destOrd="0" presId="urn:microsoft.com/office/officeart/2005/8/layout/process1"/>
    <dgm:cxn modelId="{6E20089D-8B4C-D945-9F54-31C867E1DC56}" type="presParOf" srcId="{523A64FC-AF60-A347-9006-95344899910E}" destId="{853F85BB-783D-624A-8260-8AEA078578F5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7075B-A21C-7F41-A93A-C1700898BF65}">
      <dsp:nvSpPr>
        <dsp:cNvPr id="0" name=""/>
        <dsp:cNvSpPr/>
      </dsp:nvSpPr>
      <dsp:spPr>
        <a:xfrm>
          <a:off x="5766" y="147813"/>
          <a:ext cx="1787542" cy="1072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>
              <a:latin typeface="Microsoft YaHei" charset="-122"/>
              <a:ea typeface="Microsoft YaHei" charset="-122"/>
              <a:cs typeface="Microsoft YaHei" charset="-122"/>
            </a:rPr>
            <a:t>进入页面</a:t>
          </a:r>
          <a:endParaRPr lang="zh-CN" alt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7179" y="179226"/>
        <a:ext cx="1724716" cy="1009699"/>
      </dsp:txXfrm>
    </dsp:sp>
    <dsp:sp modelId="{35A6DC8E-8CDF-0F46-822F-D1CE7CFFA363}">
      <dsp:nvSpPr>
        <dsp:cNvPr id="0" name=""/>
        <dsp:cNvSpPr/>
      </dsp:nvSpPr>
      <dsp:spPr>
        <a:xfrm>
          <a:off x="1972062" y="462420"/>
          <a:ext cx="378958" cy="443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1972062" y="551082"/>
        <a:ext cx="265271" cy="265986"/>
      </dsp:txXfrm>
    </dsp:sp>
    <dsp:sp modelId="{4B07879E-58F7-4742-9795-AEF0E92B06D4}">
      <dsp:nvSpPr>
        <dsp:cNvPr id="0" name=""/>
        <dsp:cNvSpPr/>
      </dsp:nvSpPr>
      <dsp:spPr>
        <a:xfrm>
          <a:off x="2508325" y="147813"/>
          <a:ext cx="1787542" cy="1072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0" kern="1200" dirty="0">
              <a:latin typeface="Microsoft YaHei" charset="-122"/>
              <a:ea typeface="Microsoft YaHei" charset="-122"/>
              <a:cs typeface="Microsoft YaHei" charset="-122"/>
            </a:rPr>
            <a:t>注册</a:t>
          </a:r>
          <a:r>
            <a:rPr lang="zh-CN" altLang="en-US" sz="2100" kern="1200" dirty="0">
              <a:latin typeface="Microsoft YaHei" charset="-122"/>
              <a:ea typeface="Microsoft YaHei" charset="-122"/>
              <a:cs typeface="Microsoft YaHei" charset="-122"/>
            </a:rPr>
            <a:t>需要保持的状态</a:t>
          </a:r>
        </a:p>
      </dsp:txBody>
      <dsp:txXfrm>
        <a:off x="2539738" y="179226"/>
        <a:ext cx="1724716" cy="1009699"/>
      </dsp:txXfrm>
    </dsp:sp>
    <dsp:sp modelId="{597B26DD-6B90-2643-BA47-67BE94C57A91}">
      <dsp:nvSpPr>
        <dsp:cNvPr id="0" name=""/>
        <dsp:cNvSpPr/>
      </dsp:nvSpPr>
      <dsp:spPr>
        <a:xfrm>
          <a:off x="4474622" y="462420"/>
          <a:ext cx="378958" cy="443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4474622" y="551082"/>
        <a:ext cx="265271" cy="265986"/>
      </dsp:txXfrm>
    </dsp:sp>
    <dsp:sp modelId="{FD020C83-B298-CE46-98FB-F85462BF4443}">
      <dsp:nvSpPr>
        <dsp:cNvPr id="0" name=""/>
        <dsp:cNvSpPr/>
      </dsp:nvSpPr>
      <dsp:spPr>
        <a:xfrm>
          <a:off x="5010884" y="147813"/>
          <a:ext cx="1787542" cy="1072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>
              <a:latin typeface="Microsoft YaHei" charset="-122"/>
              <a:ea typeface="Microsoft YaHei" charset="-122"/>
              <a:cs typeface="Microsoft YaHei" charset="-122"/>
            </a:rPr>
            <a:t>解析</a:t>
          </a:r>
          <a:r>
            <a:rPr lang="en-US" altLang="zh-CN" sz="2100" kern="1200" dirty="0">
              <a:latin typeface="Microsoft YaHei" charset="-122"/>
              <a:ea typeface="Microsoft YaHei" charset="-122"/>
              <a:cs typeface="Microsoft YaHei" charset="-122"/>
            </a:rPr>
            <a:t>URL    </a:t>
          </a:r>
          <a:r>
            <a:rPr lang="zh-CN" altLang="en-US" sz="2100" b="0" kern="1200" dirty="0">
              <a:latin typeface="Microsoft YaHei" charset="-122"/>
              <a:ea typeface="Microsoft YaHei" charset="-122"/>
              <a:cs typeface="Microsoft YaHei" charset="-122"/>
            </a:rPr>
            <a:t>初始</a:t>
          </a:r>
          <a:r>
            <a:rPr lang="zh-CN" altLang="en-US" sz="2100" kern="1200" dirty="0">
              <a:latin typeface="Microsoft YaHei" charset="-122"/>
              <a:ea typeface="Microsoft YaHei" charset="-122"/>
              <a:cs typeface="Microsoft YaHei" charset="-122"/>
            </a:rPr>
            <a:t>赋值</a:t>
          </a:r>
        </a:p>
      </dsp:txBody>
      <dsp:txXfrm>
        <a:off x="5042297" y="179226"/>
        <a:ext cx="1724716" cy="1009699"/>
      </dsp:txXfrm>
    </dsp:sp>
    <dsp:sp modelId="{A2C962D7-678F-6942-AF0A-C6C931754995}">
      <dsp:nvSpPr>
        <dsp:cNvPr id="0" name=""/>
        <dsp:cNvSpPr/>
      </dsp:nvSpPr>
      <dsp:spPr>
        <a:xfrm>
          <a:off x="6977181" y="462420"/>
          <a:ext cx="378958" cy="443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6977181" y="551082"/>
        <a:ext cx="265271" cy="265986"/>
      </dsp:txXfrm>
    </dsp:sp>
    <dsp:sp modelId="{0591B3BD-6F46-A342-9639-9B204F759160}">
      <dsp:nvSpPr>
        <dsp:cNvPr id="0" name=""/>
        <dsp:cNvSpPr/>
      </dsp:nvSpPr>
      <dsp:spPr>
        <a:xfrm>
          <a:off x="7513444" y="147813"/>
          <a:ext cx="1787542" cy="1072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0" kern="1200">
              <a:latin typeface="Microsoft YaHei" charset="-122"/>
              <a:ea typeface="Microsoft YaHei" charset="-122"/>
              <a:cs typeface="Microsoft YaHei" charset="-122"/>
            </a:rPr>
            <a:t>监听</a:t>
          </a:r>
          <a:r>
            <a:rPr lang="zh-CN" altLang="en-US" sz="2100" b="1" kern="1200">
              <a:latin typeface="Microsoft YaHei" charset="-122"/>
              <a:ea typeface="Microsoft YaHei" charset="-122"/>
              <a:cs typeface="Microsoft YaHei" charset="-122"/>
            </a:rPr>
            <a:t>          </a:t>
          </a:r>
          <a:r>
            <a:rPr lang="zh-CN" altLang="en-US" sz="2100" kern="1200">
              <a:latin typeface="Microsoft YaHei" charset="-122"/>
              <a:ea typeface="Microsoft YaHei" charset="-122"/>
              <a:cs typeface="Microsoft YaHei" charset="-122"/>
            </a:rPr>
            <a:t>状态改变</a:t>
          </a:r>
          <a:endParaRPr lang="zh-CN" alt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44857" y="179226"/>
        <a:ext cx="1724716" cy="1009699"/>
      </dsp:txXfrm>
    </dsp:sp>
    <dsp:sp modelId="{7151448C-EAF4-1D42-A1F8-034A78E68FAB}">
      <dsp:nvSpPr>
        <dsp:cNvPr id="0" name=""/>
        <dsp:cNvSpPr/>
      </dsp:nvSpPr>
      <dsp:spPr>
        <a:xfrm>
          <a:off x="9479740" y="462420"/>
          <a:ext cx="378958" cy="443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9479740" y="551082"/>
        <a:ext cx="265271" cy="265986"/>
      </dsp:txXfrm>
    </dsp:sp>
    <dsp:sp modelId="{853F85BB-783D-624A-8260-8AEA078578F5}">
      <dsp:nvSpPr>
        <dsp:cNvPr id="0" name=""/>
        <dsp:cNvSpPr/>
      </dsp:nvSpPr>
      <dsp:spPr>
        <a:xfrm>
          <a:off x="10016003" y="147813"/>
          <a:ext cx="1787542" cy="1072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0" kern="1200">
              <a:latin typeface="Microsoft YaHei" charset="-122"/>
              <a:ea typeface="Microsoft YaHei" charset="-122"/>
              <a:cs typeface="Microsoft YaHei" charset="-122"/>
            </a:rPr>
            <a:t>同步</a:t>
          </a:r>
          <a:r>
            <a:rPr lang="zh-CN" altLang="en-US" sz="2100" b="1" kern="1200">
              <a:latin typeface="Microsoft YaHei" charset="-122"/>
              <a:ea typeface="Microsoft YaHei" charset="-122"/>
              <a:cs typeface="Microsoft YaHei" charset="-122"/>
            </a:rPr>
            <a:t>          </a:t>
          </a:r>
          <a:r>
            <a:rPr lang="zh-CN" altLang="en-US" sz="2100" kern="1200">
              <a:latin typeface="Microsoft YaHei" charset="-122"/>
              <a:ea typeface="Microsoft YaHei" charset="-122"/>
              <a:cs typeface="Microsoft YaHei" charset="-122"/>
            </a:rPr>
            <a:t>状态至</a:t>
          </a:r>
          <a:r>
            <a:rPr lang="en-US" altLang="zh-CN" sz="2100" kern="1200">
              <a:latin typeface="Microsoft YaHei" charset="-122"/>
              <a:ea typeface="Microsoft YaHei" charset="-122"/>
              <a:cs typeface="Microsoft YaHei" charset="-122"/>
            </a:rPr>
            <a:t>URL</a:t>
          </a:r>
          <a:endParaRPr lang="zh-CN" altLang="en-US" sz="21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047416" y="179226"/>
        <a:ext cx="1724716" cy="1009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859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2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67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76369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117813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75309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191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68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976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pPr/>
              <a:t>18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3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5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418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56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053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104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684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pPr/>
              <a:t>24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77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076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71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pPr/>
              <a:t>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260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27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55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894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08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73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9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65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chart" Target="../charts/chart1.xml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4" Type="http://schemas.openxmlformats.org/officeDocument/2006/relationships/tags" Target="../tags/tag34.xml"/><Relationship Id="rId5" Type="http://schemas.openxmlformats.org/officeDocument/2006/relationships/tags" Target="../tags/tag35.xml"/><Relationship Id="rId6" Type="http://schemas.openxmlformats.org/officeDocument/2006/relationships/tags" Target="../tags/tag36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8.xml"/><Relationship Id="rId1" Type="http://schemas.openxmlformats.org/officeDocument/2006/relationships/tags" Target="../tags/tag31.xml"/><Relationship Id="rId2" Type="http://schemas.openxmlformats.org/officeDocument/2006/relationships/tags" Target="../tags/tag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rigin.eux.baidu.com:8110/demo-v2-picida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9.tiff"/><Relationship Id="rId5" Type="http://schemas.openxmlformats.org/officeDocument/2006/relationships/hyperlink" Target="https://github.com/picidaejs/picidaejs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tags" Target="../tags/tag37.xml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Relationship Id="rId6" Type="http://schemas.openxmlformats.org/officeDocument/2006/relationships/image" Target="../media/image9.tiff"/><Relationship Id="rId7" Type="http://schemas.openxmlformats.org/officeDocument/2006/relationships/image" Target="../media/image12.png"/><Relationship Id="rId1" Type="http://schemas.openxmlformats.org/officeDocument/2006/relationships/tags" Target="../tags/tag38.xml"/><Relationship Id="rId2" Type="http://schemas.microsoft.com/office/2007/relationships/media" Target="../media/media4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hyperlink" Target="https://be-fe.github.io/picidae-theme-eux-blog/" TargetMode="External"/><Relationship Id="rId5" Type="http://schemas.openxmlformats.org/officeDocument/2006/relationships/image" Target="../media/image9.tiff"/><Relationship Id="rId6" Type="http://schemas.openxmlformats.org/officeDocument/2006/relationships/image" Target="../media/image13.png"/><Relationship Id="rId1" Type="http://schemas.openxmlformats.org/officeDocument/2006/relationships/tags" Target="../tags/tag39.xml"/><Relationship Id="rId2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9.tiff"/><Relationship Id="rId5" Type="http://schemas.openxmlformats.org/officeDocument/2006/relationships/image" Target="../media/image14.tiff"/><Relationship Id="rId1" Type="http://schemas.openxmlformats.org/officeDocument/2006/relationships/tags" Target="../tags/tag40.x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4.xml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1.png"/><Relationship Id="rId1" Type="http://schemas.openxmlformats.org/officeDocument/2006/relationships/tags" Target="../tags/tag43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3.xml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tags" Target="../tags/tag7.xml"/><Relationship Id="rId6" Type="http://schemas.openxmlformats.org/officeDocument/2006/relationships/tags" Target="../tags/tag8.xml"/><Relationship Id="rId7" Type="http://schemas.openxmlformats.org/officeDocument/2006/relationships/tags" Target="../tags/tag9.xml"/><Relationship Id="rId8" Type="http://schemas.openxmlformats.org/officeDocument/2006/relationships/tags" Target="../tags/tag10.xml"/><Relationship Id="rId9" Type="http://schemas.openxmlformats.org/officeDocument/2006/relationships/tags" Target="../tags/tag11.xml"/><Relationship Id="rId10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microsoft.com/office/2007/relationships/media" Target="../media/media2.mp4"/><Relationship Id="rId5" Type="http://schemas.openxmlformats.org/officeDocument/2006/relationships/video" Target="../media/media2.mp4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tags" Target="../tags/tag16.xml"/><Relationship Id="rId2" Type="http://schemas.microsoft.com/office/2007/relationships/media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5.png"/><Relationship Id="rId1" Type="http://schemas.openxmlformats.org/officeDocument/2006/relationships/tags" Target="../tags/tag20.xml"/><Relationship Id="rId2" Type="http://schemas.microsoft.com/office/2007/relationships/media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/>
          </p:cNvSpPr>
          <p:nvPr/>
        </p:nvSpPr>
        <p:spPr bwMode="auto">
          <a:xfrm>
            <a:off x="0" y="4624437"/>
            <a:ext cx="12858750" cy="2608213"/>
          </a:xfrm>
          <a:custGeom>
            <a:avLst/>
            <a:gdLst>
              <a:gd name="T0" fmla="*/ 0 w 5734"/>
              <a:gd name="T1" fmla="*/ 0 h 886"/>
              <a:gd name="T2" fmla="*/ 123 w 5734"/>
              <a:gd name="T3" fmla="*/ 88 h 886"/>
              <a:gd name="T4" fmla="*/ 249 w 5734"/>
              <a:gd name="T5" fmla="*/ 165 h 886"/>
              <a:gd name="T6" fmla="*/ 377 w 5734"/>
              <a:gd name="T7" fmla="*/ 233 h 886"/>
              <a:gd name="T8" fmla="*/ 510 w 5734"/>
              <a:gd name="T9" fmla="*/ 293 h 886"/>
              <a:gd name="T10" fmla="*/ 646 w 5734"/>
              <a:gd name="T11" fmla="*/ 343 h 886"/>
              <a:gd name="T12" fmla="*/ 785 w 5734"/>
              <a:gd name="T13" fmla="*/ 387 h 886"/>
              <a:gd name="T14" fmla="*/ 926 w 5734"/>
              <a:gd name="T15" fmla="*/ 422 h 886"/>
              <a:gd name="T16" fmla="*/ 1072 w 5734"/>
              <a:gd name="T17" fmla="*/ 452 h 886"/>
              <a:gd name="T18" fmla="*/ 1219 w 5734"/>
              <a:gd name="T19" fmla="*/ 473 h 886"/>
              <a:gd name="T20" fmla="*/ 1368 w 5734"/>
              <a:gd name="T21" fmla="*/ 490 h 886"/>
              <a:gd name="T22" fmla="*/ 1520 w 5734"/>
              <a:gd name="T23" fmla="*/ 501 h 886"/>
              <a:gd name="T24" fmla="*/ 1674 w 5734"/>
              <a:gd name="T25" fmla="*/ 506 h 886"/>
              <a:gd name="T26" fmla="*/ 1830 w 5734"/>
              <a:gd name="T27" fmla="*/ 506 h 886"/>
              <a:gd name="T28" fmla="*/ 1987 w 5734"/>
              <a:gd name="T29" fmla="*/ 503 h 886"/>
              <a:gd name="T30" fmla="*/ 2147 w 5734"/>
              <a:gd name="T31" fmla="*/ 494 h 886"/>
              <a:gd name="T32" fmla="*/ 2306 w 5734"/>
              <a:gd name="T33" fmla="*/ 483 h 886"/>
              <a:gd name="T34" fmla="*/ 2469 w 5734"/>
              <a:gd name="T35" fmla="*/ 469 h 886"/>
              <a:gd name="T36" fmla="*/ 2632 w 5734"/>
              <a:gd name="T37" fmla="*/ 454 h 886"/>
              <a:gd name="T38" fmla="*/ 2796 w 5734"/>
              <a:gd name="T39" fmla="*/ 434 h 886"/>
              <a:gd name="T40" fmla="*/ 2961 w 5734"/>
              <a:gd name="T41" fmla="*/ 415 h 886"/>
              <a:gd name="T42" fmla="*/ 3125 w 5734"/>
              <a:gd name="T43" fmla="*/ 394 h 886"/>
              <a:gd name="T44" fmla="*/ 3292 w 5734"/>
              <a:gd name="T45" fmla="*/ 371 h 886"/>
              <a:gd name="T46" fmla="*/ 3458 w 5734"/>
              <a:gd name="T47" fmla="*/ 350 h 886"/>
              <a:gd name="T48" fmla="*/ 3624 w 5734"/>
              <a:gd name="T49" fmla="*/ 328 h 886"/>
              <a:gd name="T50" fmla="*/ 3793 w 5734"/>
              <a:gd name="T51" fmla="*/ 307 h 886"/>
              <a:gd name="T52" fmla="*/ 3959 w 5734"/>
              <a:gd name="T53" fmla="*/ 287 h 886"/>
              <a:gd name="T54" fmla="*/ 4125 w 5734"/>
              <a:gd name="T55" fmla="*/ 268 h 886"/>
              <a:gd name="T56" fmla="*/ 4290 w 5734"/>
              <a:gd name="T57" fmla="*/ 252 h 886"/>
              <a:gd name="T58" fmla="*/ 4454 w 5734"/>
              <a:gd name="T59" fmla="*/ 238 h 886"/>
              <a:gd name="T60" fmla="*/ 4619 w 5734"/>
              <a:gd name="T61" fmla="*/ 228 h 886"/>
              <a:gd name="T62" fmla="*/ 4784 w 5734"/>
              <a:gd name="T63" fmla="*/ 221 h 886"/>
              <a:gd name="T64" fmla="*/ 4945 w 5734"/>
              <a:gd name="T65" fmla="*/ 217 h 886"/>
              <a:gd name="T66" fmla="*/ 5106 w 5734"/>
              <a:gd name="T67" fmla="*/ 217 h 886"/>
              <a:gd name="T68" fmla="*/ 5265 w 5734"/>
              <a:gd name="T69" fmla="*/ 223 h 886"/>
              <a:gd name="T70" fmla="*/ 5424 w 5734"/>
              <a:gd name="T71" fmla="*/ 233 h 886"/>
              <a:gd name="T72" fmla="*/ 5580 w 5734"/>
              <a:gd name="T73" fmla="*/ 249 h 886"/>
              <a:gd name="T74" fmla="*/ 5734 w 5734"/>
              <a:gd name="T75" fmla="*/ 272 h 886"/>
              <a:gd name="T76" fmla="*/ 5734 w 5734"/>
              <a:gd name="T77" fmla="*/ 886 h 886"/>
              <a:gd name="T78" fmla="*/ 0 w 5734"/>
              <a:gd name="T79" fmla="*/ 886 h 886"/>
              <a:gd name="T80" fmla="*/ 0 w 5734"/>
              <a:gd name="T81" fmla="*/ 0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34" h="886">
                <a:moveTo>
                  <a:pt x="0" y="0"/>
                </a:moveTo>
                <a:lnTo>
                  <a:pt x="123" y="88"/>
                </a:lnTo>
                <a:lnTo>
                  <a:pt x="249" y="165"/>
                </a:lnTo>
                <a:lnTo>
                  <a:pt x="377" y="233"/>
                </a:lnTo>
                <a:lnTo>
                  <a:pt x="510" y="293"/>
                </a:lnTo>
                <a:lnTo>
                  <a:pt x="646" y="343"/>
                </a:lnTo>
                <a:lnTo>
                  <a:pt x="785" y="387"/>
                </a:lnTo>
                <a:lnTo>
                  <a:pt x="926" y="422"/>
                </a:lnTo>
                <a:lnTo>
                  <a:pt x="1072" y="452"/>
                </a:lnTo>
                <a:lnTo>
                  <a:pt x="1219" y="473"/>
                </a:lnTo>
                <a:lnTo>
                  <a:pt x="1368" y="490"/>
                </a:lnTo>
                <a:lnTo>
                  <a:pt x="1520" y="501"/>
                </a:lnTo>
                <a:lnTo>
                  <a:pt x="1674" y="506"/>
                </a:lnTo>
                <a:lnTo>
                  <a:pt x="1830" y="506"/>
                </a:lnTo>
                <a:lnTo>
                  <a:pt x="1987" y="503"/>
                </a:lnTo>
                <a:lnTo>
                  <a:pt x="2147" y="494"/>
                </a:lnTo>
                <a:lnTo>
                  <a:pt x="2306" y="483"/>
                </a:lnTo>
                <a:lnTo>
                  <a:pt x="2469" y="469"/>
                </a:lnTo>
                <a:lnTo>
                  <a:pt x="2632" y="454"/>
                </a:lnTo>
                <a:lnTo>
                  <a:pt x="2796" y="434"/>
                </a:lnTo>
                <a:lnTo>
                  <a:pt x="2961" y="415"/>
                </a:lnTo>
                <a:lnTo>
                  <a:pt x="3125" y="394"/>
                </a:lnTo>
                <a:lnTo>
                  <a:pt x="3292" y="371"/>
                </a:lnTo>
                <a:lnTo>
                  <a:pt x="3458" y="350"/>
                </a:lnTo>
                <a:lnTo>
                  <a:pt x="3624" y="328"/>
                </a:lnTo>
                <a:lnTo>
                  <a:pt x="3793" y="307"/>
                </a:lnTo>
                <a:lnTo>
                  <a:pt x="3959" y="287"/>
                </a:lnTo>
                <a:lnTo>
                  <a:pt x="4125" y="268"/>
                </a:lnTo>
                <a:lnTo>
                  <a:pt x="4290" y="252"/>
                </a:lnTo>
                <a:lnTo>
                  <a:pt x="4454" y="238"/>
                </a:lnTo>
                <a:lnTo>
                  <a:pt x="4619" y="228"/>
                </a:lnTo>
                <a:lnTo>
                  <a:pt x="4784" y="221"/>
                </a:lnTo>
                <a:lnTo>
                  <a:pt x="4945" y="217"/>
                </a:lnTo>
                <a:lnTo>
                  <a:pt x="5106" y="217"/>
                </a:lnTo>
                <a:lnTo>
                  <a:pt x="5265" y="223"/>
                </a:lnTo>
                <a:lnTo>
                  <a:pt x="5424" y="233"/>
                </a:lnTo>
                <a:lnTo>
                  <a:pt x="5580" y="249"/>
                </a:lnTo>
                <a:lnTo>
                  <a:pt x="5734" y="272"/>
                </a:lnTo>
                <a:lnTo>
                  <a:pt x="5734" y="886"/>
                </a:lnTo>
                <a:lnTo>
                  <a:pt x="0" y="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1" y="5272509"/>
            <a:ext cx="12858750" cy="1960141"/>
          </a:xfrm>
          <a:custGeom>
            <a:avLst/>
            <a:gdLst>
              <a:gd name="T0" fmla="*/ 5044 w 5734"/>
              <a:gd name="T1" fmla="*/ 0 h 658"/>
              <a:gd name="T2" fmla="*/ 5272 w 5734"/>
              <a:gd name="T3" fmla="*/ 7 h 658"/>
              <a:gd name="T4" fmla="*/ 5503 w 5734"/>
              <a:gd name="T5" fmla="*/ 21 h 658"/>
              <a:gd name="T6" fmla="*/ 5734 w 5734"/>
              <a:gd name="T7" fmla="*/ 44 h 658"/>
              <a:gd name="T8" fmla="*/ 5734 w 5734"/>
              <a:gd name="T9" fmla="*/ 658 h 658"/>
              <a:gd name="T10" fmla="*/ 0 w 5734"/>
              <a:gd name="T11" fmla="*/ 658 h 658"/>
              <a:gd name="T12" fmla="*/ 0 w 5734"/>
              <a:gd name="T13" fmla="*/ 355 h 658"/>
              <a:gd name="T14" fmla="*/ 179 w 5734"/>
              <a:gd name="T15" fmla="*/ 399 h 658"/>
              <a:gd name="T16" fmla="*/ 359 w 5734"/>
              <a:gd name="T17" fmla="*/ 430 h 658"/>
              <a:gd name="T18" fmla="*/ 541 w 5734"/>
              <a:gd name="T19" fmla="*/ 453 h 658"/>
              <a:gd name="T20" fmla="*/ 725 w 5734"/>
              <a:gd name="T21" fmla="*/ 467 h 658"/>
              <a:gd name="T22" fmla="*/ 911 w 5734"/>
              <a:gd name="T23" fmla="*/ 472 h 658"/>
              <a:gd name="T24" fmla="*/ 1100 w 5734"/>
              <a:gd name="T25" fmla="*/ 471 h 658"/>
              <a:gd name="T26" fmla="*/ 1289 w 5734"/>
              <a:gd name="T27" fmla="*/ 462 h 658"/>
              <a:gd name="T28" fmla="*/ 1481 w 5734"/>
              <a:gd name="T29" fmla="*/ 446 h 658"/>
              <a:gd name="T30" fmla="*/ 1674 w 5734"/>
              <a:gd name="T31" fmla="*/ 427 h 658"/>
              <a:gd name="T32" fmla="*/ 1870 w 5734"/>
              <a:gd name="T33" fmla="*/ 402 h 658"/>
              <a:gd name="T34" fmla="*/ 2068 w 5734"/>
              <a:gd name="T35" fmla="*/ 373 h 658"/>
              <a:gd name="T36" fmla="*/ 2268 w 5734"/>
              <a:gd name="T37" fmla="*/ 341 h 658"/>
              <a:gd name="T38" fmla="*/ 2469 w 5734"/>
              <a:gd name="T39" fmla="*/ 308 h 658"/>
              <a:gd name="T40" fmla="*/ 2672 w 5734"/>
              <a:gd name="T41" fmla="*/ 271 h 658"/>
              <a:gd name="T42" fmla="*/ 2879 w 5734"/>
              <a:gd name="T43" fmla="*/ 236 h 658"/>
              <a:gd name="T44" fmla="*/ 3085 w 5734"/>
              <a:gd name="T45" fmla="*/ 199 h 658"/>
              <a:gd name="T46" fmla="*/ 3295 w 5734"/>
              <a:gd name="T47" fmla="*/ 164 h 658"/>
              <a:gd name="T48" fmla="*/ 3507 w 5734"/>
              <a:gd name="T49" fmla="*/ 131 h 658"/>
              <a:gd name="T50" fmla="*/ 3721 w 5734"/>
              <a:gd name="T51" fmla="*/ 100 h 658"/>
              <a:gd name="T52" fmla="*/ 3936 w 5734"/>
              <a:gd name="T53" fmla="*/ 70 h 658"/>
              <a:gd name="T54" fmla="*/ 4153 w 5734"/>
              <a:gd name="T55" fmla="*/ 45 h 658"/>
              <a:gd name="T56" fmla="*/ 4374 w 5734"/>
              <a:gd name="T57" fmla="*/ 26 h 658"/>
              <a:gd name="T58" fmla="*/ 4594 w 5734"/>
              <a:gd name="T59" fmla="*/ 10 h 658"/>
              <a:gd name="T60" fmla="*/ 4819 w 5734"/>
              <a:gd name="T61" fmla="*/ 2 h 658"/>
              <a:gd name="T62" fmla="*/ 5044 w 5734"/>
              <a:gd name="T63" fmla="*/ 0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734" h="658">
                <a:moveTo>
                  <a:pt x="5044" y="0"/>
                </a:moveTo>
                <a:lnTo>
                  <a:pt x="5272" y="7"/>
                </a:lnTo>
                <a:lnTo>
                  <a:pt x="5503" y="21"/>
                </a:lnTo>
                <a:lnTo>
                  <a:pt x="5734" y="44"/>
                </a:lnTo>
                <a:lnTo>
                  <a:pt x="5734" y="658"/>
                </a:lnTo>
                <a:lnTo>
                  <a:pt x="0" y="658"/>
                </a:lnTo>
                <a:lnTo>
                  <a:pt x="0" y="355"/>
                </a:lnTo>
                <a:lnTo>
                  <a:pt x="179" y="399"/>
                </a:lnTo>
                <a:lnTo>
                  <a:pt x="359" y="430"/>
                </a:lnTo>
                <a:lnTo>
                  <a:pt x="541" y="453"/>
                </a:lnTo>
                <a:lnTo>
                  <a:pt x="725" y="467"/>
                </a:lnTo>
                <a:lnTo>
                  <a:pt x="911" y="472"/>
                </a:lnTo>
                <a:lnTo>
                  <a:pt x="1100" y="471"/>
                </a:lnTo>
                <a:lnTo>
                  <a:pt x="1289" y="462"/>
                </a:lnTo>
                <a:lnTo>
                  <a:pt x="1481" y="446"/>
                </a:lnTo>
                <a:lnTo>
                  <a:pt x="1674" y="427"/>
                </a:lnTo>
                <a:lnTo>
                  <a:pt x="1870" y="402"/>
                </a:lnTo>
                <a:lnTo>
                  <a:pt x="2068" y="373"/>
                </a:lnTo>
                <a:lnTo>
                  <a:pt x="2268" y="341"/>
                </a:lnTo>
                <a:lnTo>
                  <a:pt x="2469" y="308"/>
                </a:lnTo>
                <a:lnTo>
                  <a:pt x="2672" y="271"/>
                </a:lnTo>
                <a:lnTo>
                  <a:pt x="2879" y="236"/>
                </a:lnTo>
                <a:lnTo>
                  <a:pt x="3085" y="199"/>
                </a:lnTo>
                <a:lnTo>
                  <a:pt x="3295" y="164"/>
                </a:lnTo>
                <a:lnTo>
                  <a:pt x="3507" y="131"/>
                </a:lnTo>
                <a:lnTo>
                  <a:pt x="3721" y="100"/>
                </a:lnTo>
                <a:lnTo>
                  <a:pt x="3936" y="70"/>
                </a:lnTo>
                <a:lnTo>
                  <a:pt x="4153" y="45"/>
                </a:lnTo>
                <a:lnTo>
                  <a:pt x="4374" y="26"/>
                </a:lnTo>
                <a:lnTo>
                  <a:pt x="4594" y="10"/>
                </a:lnTo>
                <a:lnTo>
                  <a:pt x="4819" y="2"/>
                </a:lnTo>
                <a:lnTo>
                  <a:pt x="50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3322864" y="3650636"/>
            <a:ext cx="62130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b="1" cap="all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工作述职</a:t>
            </a:r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3743779" y="4162192"/>
            <a:ext cx="53711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2017-07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现在</a:t>
            </a: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024865" y="4824997"/>
            <a:ext cx="4809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余聪</a:t>
            </a: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615903" y="1714498"/>
            <a:ext cx="562694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b="1" cap="all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2018</a:t>
            </a:r>
            <a:r>
              <a:rPr lang="zh-CN" altLang="en-US" sz="2800" b="1" cap="all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春季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911" y="6602219"/>
            <a:ext cx="1282700" cy="495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6384681"/>
      </p:ext>
    </p:extLst>
  </p:cSld>
  <p:clrMapOvr>
    <a:masterClrMapping/>
  </p:clrMapOvr>
  <p:transition spd="slow" advTm="128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0C325673-C78C-49C2-A56A-FF8F25CBA79F}"/>
              </a:ext>
            </a:extLst>
          </p:cNvPr>
          <p:cNvGrpSpPr/>
          <p:nvPr/>
        </p:nvGrpSpPr>
        <p:grpSpPr>
          <a:xfrm>
            <a:off x="8308034" y="1863944"/>
            <a:ext cx="652486" cy="658283"/>
            <a:chOff x="6645399" y="736005"/>
            <a:chExt cx="724494" cy="724494"/>
          </a:xfrm>
        </p:grpSpPr>
        <p:sp>
          <p:nvSpPr>
            <p:cNvPr id="45" name="Donut 44"/>
            <p:cNvSpPr/>
            <p:nvPr/>
          </p:nvSpPr>
          <p:spPr>
            <a:xfrm>
              <a:off x="6645399" y="736005"/>
              <a:ext cx="724494" cy="724494"/>
            </a:xfrm>
            <a:prstGeom prst="donut">
              <a:avLst>
                <a:gd name="adj" fmla="val 680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6851156" y="933446"/>
              <a:ext cx="312978" cy="329611"/>
            </a:xfrm>
            <a:custGeom>
              <a:avLst/>
              <a:gdLst>
                <a:gd name="T0" fmla="*/ 20 w 96"/>
                <a:gd name="T1" fmla="*/ 86 h 101"/>
                <a:gd name="T2" fmla="*/ 7 w 96"/>
                <a:gd name="T3" fmla="*/ 58 h 101"/>
                <a:gd name="T4" fmla="*/ 18 w 96"/>
                <a:gd name="T5" fmla="*/ 29 h 101"/>
                <a:gd name="T6" fmla="*/ 42 w 96"/>
                <a:gd name="T7" fmla="*/ 17 h 101"/>
                <a:gd name="T8" fmla="*/ 41 w 96"/>
                <a:gd name="T9" fmla="*/ 9 h 101"/>
                <a:gd name="T10" fmla="*/ 36 w 96"/>
                <a:gd name="T11" fmla="*/ 10 h 101"/>
                <a:gd name="T12" fmla="*/ 35 w 96"/>
                <a:gd name="T13" fmla="*/ 5 h 101"/>
                <a:gd name="T14" fmla="*/ 48 w 96"/>
                <a:gd name="T15" fmla="*/ 3 h 101"/>
                <a:gd name="T16" fmla="*/ 49 w 96"/>
                <a:gd name="T17" fmla="*/ 8 h 101"/>
                <a:gd name="T18" fmla="*/ 44 w 96"/>
                <a:gd name="T19" fmla="*/ 9 h 101"/>
                <a:gd name="T20" fmla="*/ 46 w 96"/>
                <a:gd name="T21" fmla="*/ 16 h 101"/>
                <a:gd name="T22" fmla="*/ 74 w 96"/>
                <a:gd name="T23" fmla="*/ 27 h 101"/>
                <a:gd name="T24" fmla="*/ 87 w 96"/>
                <a:gd name="T25" fmla="*/ 54 h 101"/>
                <a:gd name="T26" fmla="*/ 77 w 96"/>
                <a:gd name="T27" fmla="*/ 83 h 101"/>
                <a:gd name="T28" fmla="*/ 75 w 96"/>
                <a:gd name="T29" fmla="*/ 85 h 101"/>
                <a:gd name="T30" fmla="*/ 79 w 96"/>
                <a:gd name="T31" fmla="*/ 101 h 101"/>
                <a:gd name="T32" fmla="*/ 74 w 96"/>
                <a:gd name="T33" fmla="*/ 101 h 101"/>
                <a:gd name="T34" fmla="*/ 63 w 96"/>
                <a:gd name="T35" fmla="*/ 93 h 101"/>
                <a:gd name="T36" fmla="*/ 49 w 96"/>
                <a:gd name="T37" fmla="*/ 96 h 101"/>
                <a:gd name="T38" fmla="*/ 32 w 96"/>
                <a:gd name="T39" fmla="*/ 93 h 101"/>
                <a:gd name="T40" fmla="*/ 22 w 96"/>
                <a:gd name="T41" fmla="*/ 101 h 101"/>
                <a:gd name="T42" fmla="*/ 17 w 96"/>
                <a:gd name="T43" fmla="*/ 101 h 101"/>
                <a:gd name="T44" fmla="*/ 21 w 96"/>
                <a:gd name="T45" fmla="*/ 86 h 101"/>
                <a:gd name="T46" fmla="*/ 20 w 96"/>
                <a:gd name="T47" fmla="*/ 86 h 101"/>
                <a:gd name="T48" fmla="*/ 82 w 96"/>
                <a:gd name="T49" fmla="*/ 6 h 101"/>
                <a:gd name="T50" fmla="*/ 60 w 96"/>
                <a:gd name="T51" fmla="*/ 11 h 101"/>
                <a:gd name="T52" fmla="*/ 92 w 96"/>
                <a:gd name="T53" fmla="*/ 31 h 101"/>
                <a:gd name="T54" fmla="*/ 88 w 96"/>
                <a:gd name="T55" fmla="*/ 9 h 101"/>
                <a:gd name="T56" fmla="*/ 92 w 96"/>
                <a:gd name="T57" fmla="*/ 3 h 101"/>
                <a:gd name="T58" fmla="*/ 86 w 96"/>
                <a:gd name="T59" fmla="*/ 0 h 101"/>
                <a:gd name="T60" fmla="*/ 82 w 96"/>
                <a:gd name="T61" fmla="*/ 6 h 101"/>
                <a:gd name="T62" fmla="*/ 14 w 96"/>
                <a:gd name="T63" fmla="*/ 6 h 101"/>
                <a:gd name="T64" fmla="*/ 10 w 96"/>
                <a:gd name="T65" fmla="*/ 0 h 101"/>
                <a:gd name="T66" fmla="*/ 4 w 96"/>
                <a:gd name="T67" fmla="*/ 3 h 101"/>
                <a:gd name="T68" fmla="*/ 8 w 96"/>
                <a:gd name="T69" fmla="*/ 9 h 101"/>
                <a:gd name="T70" fmla="*/ 4 w 96"/>
                <a:gd name="T71" fmla="*/ 31 h 101"/>
                <a:gd name="T72" fmla="*/ 36 w 96"/>
                <a:gd name="T73" fmla="*/ 11 h 101"/>
                <a:gd name="T74" fmla="*/ 14 w 96"/>
                <a:gd name="T75" fmla="*/ 6 h 101"/>
                <a:gd name="T76" fmla="*/ 43 w 96"/>
                <a:gd name="T77" fmla="*/ 54 h 101"/>
                <a:gd name="T78" fmla="*/ 42 w 96"/>
                <a:gd name="T79" fmla="*/ 56 h 101"/>
                <a:gd name="T80" fmla="*/ 22 w 96"/>
                <a:gd name="T81" fmla="*/ 61 h 101"/>
                <a:gd name="T82" fmla="*/ 22 w 96"/>
                <a:gd name="T83" fmla="*/ 64 h 101"/>
                <a:gd name="T84" fmla="*/ 43 w 96"/>
                <a:gd name="T85" fmla="*/ 59 h 101"/>
                <a:gd name="T86" fmla="*/ 46 w 96"/>
                <a:gd name="T87" fmla="*/ 61 h 101"/>
                <a:gd name="T88" fmla="*/ 54 w 96"/>
                <a:gd name="T89" fmla="*/ 58 h 101"/>
                <a:gd name="T90" fmla="*/ 50 w 96"/>
                <a:gd name="T91" fmla="*/ 50 h 101"/>
                <a:gd name="T92" fmla="*/ 49 w 96"/>
                <a:gd name="T93" fmla="*/ 50 h 101"/>
                <a:gd name="T94" fmla="*/ 41 w 96"/>
                <a:gd name="T95" fmla="*/ 37 h 101"/>
                <a:gd name="T96" fmla="*/ 38 w 96"/>
                <a:gd name="T97" fmla="*/ 39 h 101"/>
                <a:gd name="T98" fmla="*/ 44 w 96"/>
                <a:gd name="T99" fmla="*/ 52 h 101"/>
                <a:gd name="T100" fmla="*/ 43 w 96"/>
                <a:gd name="T101" fmla="*/ 54 h 101"/>
                <a:gd name="T102" fmla="*/ 18 w 96"/>
                <a:gd name="T103" fmla="*/ 58 h 101"/>
                <a:gd name="T104" fmla="*/ 28 w 96"/>
                <a:gd name="T105" fmla="*/ 78 h 101"/>
                <a:gd name="T106" fmla="*/ 49 w 96"/>
                <a:gd name="T107" fmla="*/ 85 h 101"/>
                <a:gd name="T108" fmla="*/ 69 w 96"/>
                <a:gd name="T109" fmla="*/ 76 h 101"/>
                <a:gd name="T110" fmla="*/ 76 w 96"/>
                <a:gd name="T111" fmla="*/ 55 h 101"/>
                <a:gd name="T112" fmla="*/ 67 w 96"/>
                <a:gd name="T113" fmla="*/ 35 h 101"/>
                <a:gd name="T114" fmla="*/ 46 w 96"/>
                <a:gd name="T115" fmla="*/ 27 h 101"/>
                <a:gd name="T116" fmla="*/ 26 w 96"/>
                <a:gd name="T117" fmla="*/ 37 h 101"/>
                <a:gd name="T118" fmla="*/ 18 w 96"/>
                <a:gd name="T119" fmla="*/ 5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01">
                  <a:moveTo>
                    <a:pt x="20" y="86"/>
                  </a:moveTo>
                  <a:cubicBezTo>
                    <a:pt x="12" y="78"/>
                    <a:pt x="8" y="68"/>
                    <a:pt x="7" y="58"/>
                  </a:cubicBezTo>
                  <a:cubicBezTo>
                    <a:pt x="7" y="48"/>
                    <a:pt x="10" y="38"/>
                    <a:pt x="18" y="29"/>
                  </a:cubicBezTo>
                  <a:cubicBezTo>
                    <a:pt x="24" y="22"/>
                    <a:pt x="33" y="18"/>
                    <a:pt x="42" y="1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6" y="16"/>
                    <a:pt x="66" y="19"/>
                    <a:pt x="74" y="27"/>
                  </a:cubicBezTo>
                  <a:cubicBezTo>
                    <a:pt x="82" y="34"/>
                    <a:pt x="87" y="44"/>
                    <a:pt x="87" y="54"/>
                  </a:cubicBezTo>
                  <a:cubicBezTo>
                    <a:pt x="88" y="65"/>
                    <a:pt x="84" y="75"/>
                    <a:pt x="77" y="83"/>
                  </a:cubicBezTo>
                  <a:cubicBezTo>
                    <a:pt x="76" y="84"/>
                    <a:pt x="76" y="84"/>
                    <a:pt x="75" y="85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59" y="95"/>
                    <a:pt x="54" y="96"/>
                    <a:pt x="49" y="96"/>
                  </a:cubicBezTo>
                  <a:cubicBezTo>
                    <a:pt x="44" y="96"/>
                    <a:pt x="38" y="95"/>
                    <a:pt x="32" y="9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86"/>
                    <a:pt x="20" y="86"/>
                    <a:pt x="20" y="86"/>
                  </a:cubicBezTo>
                  <a:close/>
                  <a:moveTo>
                    <a:pt x="82" y="6"/>
                  </a:moveTo>
                  <a:cubicBezTo>
                    <a:pt x="74" y="3"/>
                    <a:pt x="66" y="5"/>
                    <a:pt x="60" y="1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4"/>
                    <a:pt x="94" y="15"/>
                    <a:pt x="88" y="9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2" y="6"/>
                    <a:pt x="82" y="6"/>
                    <a:pt x="82" y="6"/>
                  </a:cubicBezTo>
                  <a:close/>
                  <a:moveTo>
                    <a:pt x="14" y="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" y="15"/>
                    <a:pt x="0" y="24"/>
                    <a:pt x="4" y="3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0" y="5"/>
                    <a:pt x="21" y="3"/>
                    <a:pt x="14" y="6"/>
                  </a:cubicBezTo>
                  <a:close/>
                  <a:moveTo>
                    <a:pt x="43" y="54"/>
                  </a:moveTo>
                  <a:cubicBezTo>
                    <a:pt x="42" y="55"/>
                    <a:pt x="42" y="55"/>
                    <a:pt x="42" y="56"/>
                  </a:cubicBezTo>
                  <a:cubicBezTo>
                    <a:pt x="35" y="57"/>
                    <a:pt x="28" y="58"/>
                    <a:pt x="22" y="61"/>
                  </a:cubicBezTo>
                  <a:cubicBezTo>
                    <a:pt x="22" y="62"/>
                    <a:pt x="22" y="63"/>
                    <a:pt x="22" y="64"/>
                  </a:cubicBezTo>
                  <a:cubicBezTo>
                    <a:pt x="29" y="63"/>
                    <a:pt x="37" y="62"/>
                    <a:pt x="43" y="59"/>
                  </a:cubicBezTo>
                  <a:cubicBezTo>
                    <a:pt x="44" y="60"/>
                    <a:pt x="45" y="61"/>
                    <a:pt x="46" y="61"/>
                  </a:cubicBezTo>
                  <a:cubicBezTo>
                    <a:pt x="49" y="62"/>
                    <a:pt x="53" y="61"/>
                    <a:pt x="54" y="58"/>
                  </a:cubicBezTo>
                  <a:cubicBezTo>
                    <a:pt x="55" y="55"/>
                    <a:pt x="53" y="51"/>
                    <a:pt x="50" y="50"/>
                  </a:cubicBezTo>
                  <a:cubicBezTo>
                    <a:pt x="50" y="50"/>
                    <a:pt x="49" y="50"/>
                    <a:pt x="49" y="50"/>
                  </a:cubicBezTo>
                  <a:cubicBezTo>
                    <a:pt x="47" y="46"/>
                    <a:pt x="44" y="41"/>
                    <a:pt x="41" y="37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9" y="44"/>
                    <a:pt x="41" y="48"/>
                    <a:pt x="44" y="52"/>
                  </a:cubicBezTo>
                  <a:cubicBezTo>
                    <a:pt x="43" y="52"/>
                    <a:pt x="43" y="53"/>
                    <a:pt x="43" y="54"/>
                  </a:cubicBezTo>
                  <a:close/>
                  <a:moveTo>
                    <a:pt x="18" y="58"/>
                  </a:moveTo>
                  <a:cubicBezTo>
                    <a:pt x="19" y="65"/>
                    <a:pt x="22" y="72"/>
                    <a:pt x="28" y="78"/>
                  </a:cubicBezTo>
                  <a:cubicBezTo>
                    <a:pt x="34" y="83"/>
                    <a:pt x="41" y="86"/>
                    <a:pt x="49" y="85"/>
                  </a:cubicBezTo>
                  <a:cubicBezTo>
                    <a:pt x="56" y="85"/>
                    <a:pt x="63" y="82"/>
                    <a:pt x="69" y="76"/>
                  </a:cubicBezTo>
                  <a:cubicBezTo>
                    <a:pt x="74" y="70"/>
                    <a:pt x="77" y="62"/>
                    <a:pt x="76" y="55"/>
                  </a:cubicBezTo>
                  <a:cubicBezTo>
                    <a:pt x="76" y="47"/>
                    <a:pt x="73" y="40"/>
                    <a:pt x="67" y="35"/>
                  </a:cubicBezTo>
                  <a:cubicBezTo>
                    <a:pt x="61" y="29"/>
                    <a:pt x="53" y="27"/>
                    <a:pt x="46" y="27"/>
                  </a:cubicBezTo>
                  <a:cubicBezTo>
                    <a:pt x="38" y="28"/>
                    <a:pt x="31" y="31"/>
                    <a:pt x="26" y="37"/>
                  </a:cubicBezTo>
                  <a:cubicBezTo>
                    <a:pt x="20" y="43"/>
                    <a:pt x="18" y="50"/>
                    <a:pt x="18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9F4102DE-EDD7-4FCB-9B57-177B2C68D55A}"/>
              </a:ext>
            </a:extLst>
          </p:cNvPr>
          <p:cNvGrpSpPr/>
          <p:nvPr/>
        </p:nvGrpSpPr>
        <p:grpSpPr>
          <a:xfrm>
            <a:off x="2490913" y="1977379"/>
            <a:ext cx="618327" cy="611276"/>
            <a:chOff x="8956341" y="-128091"/>
            <a:chExt cx="724494" cy="724494"/>
          </a:xfrm>
        </p:grpSpPr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9199897" y="74934"/>
              <a:ext cx="237380" cy="347754"/>
            </a:xfrm>
            <a:custGeom>
              <a:avLst/>
              <a:gdLst>
                <a:gd name="T0" fmla="*/ 16 w 73"/>
                <a:gd name="T1" fmla="*/ 77 h 107"/>
                <a:gd name="T2" fmla="*/ 57 w 73"/>
                <a:gd name="T3" fmla="*/ 77 h 107"/>
                <a:gd name="T4" fmla="*/ 52 w 73"/>
                <a:gd name="T5" fmla="*/ 101 h 107"/>
                <a:gd name="T6" fmla="*/ 45 w 73"/>
                <a:gd name="T7" fmla="*/ 101 h 107"/>
                <a:gd name="T8" fmla="*/ 37 w 73"/>
                <a:gd name="T9" fmla="*/ 107 h 107"/>
                <a:gd name="T10" fmla="*/ 29 w 73"/>
                <a:gd name="T11" fmla="*/ 101 h 107"/>
                <a:gd name="T12" fmla="*/ 21 w 73"/>
                <a:gd name="T13" fmla="*/ 101 h 107"/>
                <a:gd name="T14" fmla="*/ 16 w 73"/>
                <a:gd name="T15" fmla="*/ 77 h 107"/>
                <a:gd name="T16" fmla="*/ 51 w 73"/>
                <a:gd name="T17" fmla="*/ 29 h 107"/>
                <a:gd name="T18" fmla="*/ 52 w 73"/>
                <a:gd name="T19" fmla="*/ 35 h 107"/>
                <a:gd name="T20" fmla="*/ 51 w 73"/>
                <a:gd name="T21" fmla="*/ 37 h 107"/>
                <a:gd name="T22" fmla="*/ 53 w 73"/>
                <a:gd name="T23" fmla="*/ 38 h 107"/>
                <a:gd name="T24" fmla="*/ 52 w 73"/>
                <a:gd name="T25" fmla="*/ 42 h 107"/>
                <a:gd name="T26" fmla="*/ 50 w 73"/>
                <a:gd name="T27" fmla="*/ 42 h 107"/>
                <a:gd name="T28" fmla="*/ 52 w 73"/>
                <a:gd name="T29" fmla="*/ 44 h 107"/>
                <a:gd name="T30" fmla="*/ 51 w 73"/>
                <a:gd name="T31" fmla="*/ 47 h 107"/>
                <a:gd name="T32" fmla="*/ 50 w 73"/>
                <a:gd name="T33" fmla="*/ 48 h 107"/>
                <a:gd name="T34" fmla="*/ 51 w 73"/>
                <a:gd name="T35" fmla="*/ 49 h 107"/>
                <a:gd name="T36" fmla="*/ 50 w 73"/>
                <a:gd name="T37" fmla="*/ 53 h 107"/>
                <a:gd name="T38" fmla="*/ 47 w 73"/>
                <a:gd name="T39" fmla="*/ 54 h 107"/>
                <a:gd name="T40" fmla="*/ 29 w 73"/>
                <a:gd name="T41" fmla="*/ 49 h 107"/>
                <a:gd name="T42" fmla="*/ 21 w 73"/>
                <a:gd name="T43" fmla="*/ 49 h 107"/>
                <a:gd name="T44" fmla="*/ 21 w 73"/>
                <a:gd name="T45" fmla="*/ 32 h 107"/>
                <a:gd name="T46" fmla="*/ 28 w 73"/>
                <a:gd name="T47" fmla="*/ 31 h 107"/>
                <a:gd name="T48" fmla="*/ 42 w 73"/>
                <a:gd name="T49" fmla="*/ 16 h 107"/>
                <a:gd name="T50" fmla="*/ 38 w 73"/>
                <a:gd name="T51" fmla="*/ 30 h 107"/>
                <a:gd name="T52" fmla="*/ 51 w 73"/>
                <a:gd name="T53" fmla="*/ 29 h 107"/>
                <a:gd name="T54" fmla="*/ 15 w 73"/>
                <a:gd name="T55" fmla="*/ 71 h 107"/>
                <a:gd name="T56" fmla="*/ 25 w 73"/>
                <a:gd name="T57" fmla="*/ 71 h 107"/>
                <a:gd name="T58" fmla="*/ 17 w 73"/>
                <a:gd name="T59" fmla="*/ 48 h 107"/>
                <a:gd name="T60" fmla="*/ 11 w 73"/>
                <a:gd name="T61" fmla="*/ 29 h 107"/>
                <a:gd name="T62" fmla="*/ 23 w 73"/>
                <a:gd name="T63" fmla="*/ 13 h 107"/>
                <a:gd name="T64" fmla="*/ 37 w 73"/>
                <a:gd name="T65" fmla="*/ 11 h 107"/>
                <a:gd name="T66" fmla="*/ 50 w 73"/>
                <a:gd name="T67" fmla="*/ 14 h 107"/>
                <a:gd name="T68" fmla="*/ 62 w 73"/>
                <a:gd name="T69" fmla="*/ 29 h 107"/>
                <a:gd name="T70" fmla="*/ 56 w 73"/>
                <a:gd name="T71" fmla="*/ 48 h 107"/>
                <a:gd name="T72" fmla="*/ 48 w 73"/>
                <a:gd name="T73" fmla="*/ 71 h 107"/>
                <a:gd name="T74" fmla="*/ 58 w 73"/>
                <a:gd name="T75" fmla="*/ 71 h 107"/>
                <a:gd name="T76" fmla="*/ 65 w 73"/>
                <a:gd name="T77" fmla="*/ 52 h 107"/>
                <a:gd name="T78" fmla="*/ 71 w 73"/>
                <a:gd name="T79" fmla="*/ 27 h 107"/>
                <a:gd name="T80" fmla="*/ 55 w 73"/>
                <a:gd name="T81" fmla="*/ 5 h 107"/>
                <a:gd name="T82" fmla="*/ 37 w 73"/>
                <a:gd name="T83" fmla="*/ 1 h 107"/>
                <a:gd name="T84" fmla="*/ 19 w 73"/>
                <a:gd name="T85" fmla="*/ 5 h 107"/>
                <a:gd name="T86" fmla="*/ 2 w 73"/>
                <a:gd name="T87" fmla="*/ 27 h 107"/>
                <a:gd name="T88" fmla="*/ 8 w 73"/>
                <a:gd name="T89" fmla="*/ 53 h 107"/>
                <a:gd name="T90" fmla="*/ 15 w 73"/>
                <a:gd name="T91" fmla="*/ 7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107">
                  <a:moveTo>
                    <a:pt x="16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4"/>
                    <a:pt x="41" y="107"/>
                    <a:pt x="37" y="107"/>
                  </a:cubicBezTo>
                  <a:cubicBezTo>
                    <a:pt x="33" y="107"/>
                    <a:pt x="30" y="104"/>
                    <a:pt x="2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51" y="29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0" y="21"/>
                    <a:pt x="43" y="27"/>
                    <a:pt x="38" y="30"/>
                  </a:cubicBezTo>
                  <a:cubicBezTo>
                    <a:pt x="51" y="29"/>
                    <a:pt x="51" y="29"/>
                    <a:pt x="51" y="29"/>
                  </a:cubicBezTo>
                  <a:close/>
                  <a:moveTo>
                    <a:pt x="15" y="71"/>
                  </a:moveTo>
                  <a:cubicBezTo>
                    <a:pt x="25" y="71"/>
                    <a:pt x="25" y="71"/>
                    <a:pt x="25" y="71"/>
                  </a:cubicBezTo>
                  <a:cubicBezTo>
                    <a:pt x="24" y="62"/>
                    <a:pt x="20" y="55"/>
                    <a:pt x="17" y="48"/>
                  </a:cubicBezTo>
                  <a:cubicBezTo>
                    <a:pt x="13" y="41"/>
                    <a:pt x="10" y="34"/>
                    <a:pt x="11" y="29"/>
                  </a:cubicBezTo>
                  <a:cubicBezTo>
                    <a:pt x="13" y="21"/>
                    <a:pt x="17" y="16"/>
                    <a:pt x="23" y="13"/>
                  </a:cubicBezTo>
                  <a:cubicBezTo>
                    <a:pt x="27" y="11"/>
                    <a:pt x="32" y="10"/>
                    <a:pt x="37" y="11"/>
                  </a:cubicBezTo>
                  <a:cubicBezTo>
                    <a:pt x="42" y="11"/>
                    <a:pt x="46" y="12"/>
                    <a:pt x="50" y="14"/>
                  </a:cubicBezTo>
                  <a:cubicBezTo>
                    <a:pt x="56" y="17"/>
                    <a:pt x="60" y="22"/>
                    <a:pt x="62" y="29"/>
                  </a:cubicBezTo>
                  <a:cubicBezTo>
                    <a:pt x="63" y="34"/>
                    <a:pt x="59" y="41"/>
                    <a:pt x="56" y="48"/>
                  </a:cubicBezTo>
                  <a:cubicBezTo>
                    <a:pt x="53" y="55"/>
                    <a:pt x="49" y="62"/>
                    <a:pt x="4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9" y="64"/>
                    <a:pt x="62" y="58"/>
                    <a:pt x="65" y="52"/>
                  </a:cubicBezTo>
                  <a:cubicBezTo>
                    <a:pt x="69" y="44"/>
                    <a:pt x="73" y="36"/>
                    <a:pt x="71" y="27"/>
                  </a:cubicBezTo>
                  <a:cubicBezTo>
                    <a:pt x="70" y="17"/>
                    <a:pt x="63" y="9"/>
                    <a:pt x="55" y="5"/>
                  </a:cubicBezTo>
                  <a:cubicBezTo>
                    <a:pt x="49" y="2"/>
                    <a:pt x="43" y="1"/>
                    <a:pt x="37" y="1"/>
                  </a:cubicBezTo>
                  <a:cubicBezTo>
                    <a:pt x="31" y="0"/>
                    <a:pt x="24" y="2"/>
                    <a:pt x="19" y="5"/>
                  </a:cubicBezTo>
                  <a:cubicBezTo>
                    <a:pt x="10" y="9"/>
                    <a:pt x="4" y="16"/>
                    <a:pt x="2" y="27"/>
                  </a:cubicBezTo>
                  <a:cubicBezTo>
                    <a:pt x="0" y="36"/>
                    <a:pt x="4" y="44"/>
                    <a:pt x="8" y="53"/>
                  </a:cubicBezTo>
                  <a:cubicBezTo>
                    <a:pt x="11" y="58"/>
                    <a:pt x="13" y="64"/>
                    <a:pt x="15" y="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Donut 49"/>
            <p:cNvSpPr/>
            <p:nvPr/>
          </p:nvSpPr>
          <p:spPr>
            <a:xfrm>
              <a:off x="8956341" y="-128091"/>
              <a:ext cx="724494" cy="724494"/>
            </a:xfrm>
            <a:prstGeom prst="donut">
              <a:avLst>
                <a:gd name="adj" fmla="val 680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5" name="TextBox 8"/>
          <p:cNvSpPr txBox="1"/>
          <p:nvPr/>
        </p:nvSpPr>
        <p:spPr>
          <a:xfrm>
            <a:off x="604831" y="447973"/>
            <a:ext cx="38083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国际化可视编辑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A3D1E410-9179-4D6C-84B7-1AA4A6BE49BE}"/>
              </a:ext>
            </a:extLst>
          </p:cNvPr>
          <p:cNvSpPr/>
          <p:nvPr/>
        </p:nvSpPr>
        <p:spPr>
          <a:xfrm>
            <a:off x="0" y="365754"/>
            <a:ext cx="262467" cy="6582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78C9EF50-B81A-40B4-8499-CA09D9CC5690}"/>
              </a:ext>
            </a:extLst>
          </p:cNvPr>
          <p:cNvGrpSpPr/>
          <p:nvPr/>
        </p:nvGrpSpPr>
        <p:grpSpPr>
          <a:xfrm>
            <a:off x="7553270" y="1937452"/>
            <a:ext cx="3536884" cy="4559193"/>
            <a:chOff x="1792107" y="1359693"/>
            <a:chExt cx="3536884" cy="4559193"/>
          </a:xfrm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DDD86F89-6503-4A6E-8D28-C7DCDA9701D0}"/>
                </a:ext>
              </a:extLst>
            </p:cNvPr>
            <p:cNvSpPr/>
            <p:nvPr/>
          </p:nvSpPr>
          <p:spPr>
            <a:xfrm>
              <a:off x="3371760" y="1359693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solidFill>
                    <a:srgbClr val="00B0F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提升</a:t>
              </a:r>
              <a:endParaRPr lang="zh-CN" altLang="en-US" sz="3200" dirty="0">
                <a:solidFill>
                  <a:srgbClr val="00B0F0"/>
                </a:solidFill>
              </a:endParaRPr>
            </a:p>
          </p:txBody>
        </p:sp>
        <p:sp>
          <p:nvSpPr>
            <p:cNvPr id="60" name="Rectangle 33">
              <a:extLst>
                <a:ext uri="{FF2B5EF4-FFF2-40B4-BE49-F238E27FC236}">
                  <a16:creationId xmlns="" xmlns:a16="http://schemas.microsoft.com/office/drawing/2014/main" id="{1E698756-19C7-4C95-B252-D38BA646D1CE}"/>
                </a:ext>
              </a:extLst>
            </p:cNvPr>
            <p:cNvSpPr/>
            <p:nvPr/>
          </p:nvSpPr>
          <p:spPr>
            <a:xfrm>
              <a:off x="1991826" y="2683709"/>
              <a:ext cx="3029897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节省字典维护成本</a:t>
              </a:r>
            </a:p>
          </p:txBody>
        </p:sp>
        <p:sp>
          <p:nvSpPr>
            <p:cNvPr id="61" name="Rectangle 33">
              <a:extLst>
                <a:ext uri="{FF2B5EF4-FFF2-40B4-BE49-F238E27FC236}">
                  <a16:creationId xmlns="" xmlns:a16="http://schemas.microsoft.com/office/drawing/2014/main" id="{C1E507E7-F349-457D-B618-2FF39DED7F91}"/>
                </a:ext>
              </a:extLst>
            </p:cNvPr>
            <p:cNvSpPr/>
            <p:nvPr/>
          </p:nvSpPr>
          <p:spPr>
            <a:xfrm>
              <a:off x="2054935" y="3406682"/>
              <a:ext cx="3029897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方便快速代码定位</a:t>
              </a:r>
            </a:p>
          </p:txBody>
        </p:sp>
        <p:sp>
          <p:nvSpPr>
            <p:cNvPr id="62" name="Rectangle 33">
              <a:extLst>
                <a:ext uri="{FF2B5EF4-FFF2-40B4-BE49-F238E27FC236}">
                  <a16:creationId xmlns="" xmlns:a16="http://schemas.microsoft.com/office/drawing/2014/main" id="{DA24F4EE-D0DF-45A9-8FB9-D298CD04D4B3}"/>
                </a:ext>
              </a:extLst>
            </p:cNvPr>
            <p:cNvSpPr/>
            <p:nvPr/>
          </p:nvSpPr>
          <p:spPr>
            <a:xfrm>
              <a:off x="1991826" y="4217731"/>
              <a:ext cx="30552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暴露可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配置的 </a:t>
              </a: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Web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接口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Rectangle 33">
              <a:extLst>
                <a:ext uri="{FF2B5EF4-FFF2-40B4-BE49-F238E27FC236}">
                  <a16:creationId xmlns="" xmlns:a16="http://schemas.microsoft.com/office/drawing/2014/main" id="{A23AC91C-2514-465D-9DF9-0EE8BEADC4B0}"/>
                </a:ext>
              </a:extLst>
            </p:cNvPr>
            <p:cNvSpPr/>
            <p:nvPr/>
          </p:nvSpPr>
          <p:spPr>
            <a:xfrm>
              <a:off x="1792107" y="5018528"/>
              <a:ext cx="3518211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向后兼容，无缝接入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="" xmlns:a16="http://schemas.microsoft.com/office/drawing/2014/main" id="{081931E8-8FCA-4AC0-B806-FBA1FF1B7C82}"/>
                </a:ext>
              </a:extLst>
            </p:cNvPr>
            <p:cNvSpPr/>
            <p:nvPr/>
          </p:nvSpPr>
          <p:spPr>
            <a:xfrm>
              <a:off x="1810779" y="2264878"/>
              <a:ext cx="3518212" cy="3654008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="" xmlns:a16="http://schemas.microsoft.com/office/drawing/2014/main" id="{3CAD625E-72CE-455E-AA25-F5F155AC89B7}"/>
              </a:ext>
            </a:extLst>
          </p:cNvPr>
          <p:cNvGrpSpPr/>
          <p:nvPr/>
        </p:nvGrpSpPr>
        <p:grpSpPr>
          <a:xfrm>
            <a:off x="1787270" y="1990630"/>
            <a:ext cx="3561985" cy="4506015"/>
            <a:chOff x="1810779" y="1412871"/>
            <a:chExt cx="3561985" cy="4506015"/>
          </a:xfrm>
        </p:grpSpPr>
        <p:sp>
          <p:nvSpPr>
            <p:cNvPr id="66" name="矩形 65">
              <a:extLst>
                <a:ext uri="{FF2B5EF4-FFF2-40B4-BE49-F238E27FC236}">
                  <a16:creationId xmlns="" xmlns:a16="http://schemas.microsoft.com/office/drawing/2014/main" id="{73AAEE15-1241-4874-AEAF-AE1F1E895903}"/>
                </a:ext>
              </a:extLst>
            </p:cNvPr>
            <p:cNvSpPr/>
            <p:nvPr/>
          </p:nvSpPr>
          <p:spPr>
            <a:xfrm>
              <a:off x="3266292" y="1412871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solidFill>
                    <a:srgbClr val="92D05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方案</a:t>
              </a:r>
              <a:endParaRPr lang="zh-CN" altLang="en-US" sz="3200" dirty="0">
                <a:solidFill>
                  <a:srgbClr val="92D050"/>
                </a:solidFill>
              </a:endParaRPr>
            </a:p>
          </p:txBody>
        </p:sp>
        <p:sp>
          <p:nvSpPr>
            <p:cNvPr id="67" name="Rectangle 33">
              <a:extLst>
                <a:ext uri="{FF2B5EF4-FFF2-40B4-BE49-F238E27FC236}">
                  <a16:creationId xmlns="" xmlns:a16="http://schemas.microsoft.com/office/drawing/2014/main" id="{B0168C7C-D845-44D7-A8B1-2444CC8E355A}"/>
                </a:ext>
              </a:extLst>
            </p:cNvPr>
            <p:cNvSpPr/>
            <p:nvPr/>
          </p:nvSpPr>
          <p:spPr>
            <a:xfrm>
              <a:off x="1991826" y="2683709"/>
              <a:ext cx="30298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拦截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translate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方法 </a:t>
              </a:r>
              <a:endPara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Rectangle 33">
              <a:extLst>
                <a:ext uri="{FF2B5EF4-FFF2-40B4-BE49-F238E27FC236}">
                  <a16:creationId xmlns="" xmlns:a16="http://schemas.microsoft.com/office/drawing/2014/main" id="{4FFF7134-AA7F-486F-B283-E457D275D635}"/>
                </a:ext>
              </a:extLst>
            </p:cNvPr>
            <p:cNvSpPr/>
            <p:nvPr/>
          </p:nvSpPr>
          <p:spPr>
            <a:xfrm>
              <a:off x="2054935" y="3406682"/>
              <a:ext cx="3029897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视图渲染层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(react)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拦截</a:t>
              </a:r>
            </a:p>
          </p:txBody>
        </p:sp>
        <p:sp>
          <p:nvSpPr>
            <p:cNvPr id="69" name="Rectangle 33">
              <a:extLst>
                <a:ext uri="{FF2B5EF4-FFF2-40B4-BE49-F238E27FC236}">
                  <a16:creationId xmlns="" xmlns:a16="http://schemas.microsoft.com/office/drawing/2014/main" id="{04338638-9FAA-4891-BC7C-A497785CBB1E}"/>
                </a:ext>
              </a:extLst>
            </p:cNvPr>
            <p:cNvSpPr/>
            <p:nvPr/>
          </p:nvSpPr>
          <p:spPr>
            <a:xfrm>
              <a:off x="2024614" y="4136431"/>
              <a:ext cx="30552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检测出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translate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的输出</a:t>
              </a:r>
            </a:p>
          </p:txBody>
        </p:sp>
        <p:sp>
          <p:nvSpPr>
            <p:cNvPr id="70" name="Rectangle 33">
              <a:extLst>
                <a:ext uri="{FF2B5EF4-FFF2-40B4-BE49-F238E27FC236}">
                  <a16:creationId xmlns="" xmlns:a16="http://schemas.microsoft.com/office/drawing/2014/main" id="{7B6CADD9-FF80-4DD2-AE02-D1E77C78F9FB}"/>
                </a:ext>
              </a:extLst>
            </p:cNvPr>
            <p:cNvSpPr/>
            <p:nvPr/>
          </p:nvSpPr>
          <p:spPr>
            <a:xfrm>
              <a:off x="1854553" y="4881747"/>
              <a:ext cx="35182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高亮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DOM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，添加交互逻辑</a:t>
              </a:r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="" xmlns:a16="http://schemas.microsoft.com/office/drawing/2014/main" id="{D8D23E15-6876-4733-A85C-3862B2C7E6AE}"/>
                </a:ext>
              </a:extLst>
            </p:cNvPr>
            <p:cNvSpPr/>
            <p:nvPr/>
          </p:nvSpPr>
          <p:spPr>
            <a:xfrm>
              <a:off x="1810779" y="2264878"/>
              <a:ext cx="3518212" cy="3654008"/>
            </a:xfrm>
            <a:prstGeom prst="round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下箭头 1"/>
          <p:cNvSpPr/>
          <p:nvPr/>
        </p:nvSpPr>
        <p:spPr>
          <a:xfrm>
            <a:off x="3400628" y="3706438"/>
            <a:ext cx="295799" cy="293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3397272" y="4444605"/>
            <a:ext cx="295799" cy="293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3397272" y="5221237"/>
            <a:ext cx="295799" cy="293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6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2014">
        <p14:prism/>
      </p:transition>
    </mc:Choice>
    <mc:Fallback>
      <p:transition spd="slow" advTm="10201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/>
          </p:cNvSpPr>
          <p:nvPr/>
        </p:nvSpPr>
        <p:spPr bwMode="auto">
          <a:xfrm>
            <a:off x="6225119" y="2408473"/>
            <a:ext cx="6633631" cy="1768447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3974" y="2924875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4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012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645399" y="3426871"/>
            <a:ext cx="5184576" cy="5539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前端资源大小缩减策略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8285745"/>
      </p:ext>
    </p:extLst>
  </p:cSld>
  <p:clrMapOvr>
    <a:masterClrMapping/>
  </p:clrMapOvr>
  <p:transition spd="slow" advTm="7455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8"/>
          <p:cNvSpPr txBox="1"/>
          <p:nvPr/>
        </p:nvSpPr>
        <p:spPr>
          <a:xfrm>
            <a:off x="596727" y="447973"/>
            <a:ext cx="244822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 </a:t>
            </a:r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痛点</a:t>
            </a:r>
            <a:endParaRPr lang="zh-CN" altLang="en-US" sz="36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5EAC2A93-88AF-423A-B82C-99B8C2AFC856}"/>
              </a:ext>
            </a:extLst>
          </p:cNvPr>
          <p:cNvSpPr/>
          <p:nvPr/>
        </p:nvSpPr>
        <p:spPr bwMode="auto">
          <a:xfrm>
            <a:off x="1493924" y="2004337"/>
            <a:ext cx="653828" cy="679684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2DCE9D6-8494-4498-98D6-BFCB734F02D2}"/>
              </a:ext>
            </a:extLst>
          </p:cNvPr>
          <p:cNvSpPr txBox="1"/>
          <p:nvPr/>
        </p:nvSpPr>
        <p:spPr>
          <a:xfrm>
            <a:off x="2420566" y="1845497"/>
            <a:ext cx="6219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前端项目使用 </a:t>
            </a:r>
            <a:r>
              <a:rPr kumimoji="1"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Webpack1</a:t>
            </a:r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 进行构建已做到了</a:t>
            </a:r>
            <a:endParaRPr kumimoji="1"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多页面管理 </a:t>
            </a:r>
            <a:r>
              <a:rPr kumimoji="1"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+</a:t>
            </a:r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 </a:t>
            </a:r>
            <a:r>
              <a:rPr kumimoji="1"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Code</a:t>
            </a:r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Splitting</a:t>
            </a:r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 </a:t>
            </a:r>
            <a:r>
              <a:rPr kumimoji="1"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+</a:t>
            </a:r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 </a:t>
            </a:r>
            <a:r>
              <a:rPr kumimoji="1"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DLL</a:t>
            </a:r>
          </a:p>
          <a:p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但</a:t>
            </a:r>
            <a:r>
              <a: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代码级别</a:t>
            </a:r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的缩减工作还需要提升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5EAC2A93-88AF-423A-B82C-99B8C2AFC856}"/>
              </a:ext>
            </a:extLst>
          </p:cNvPr>
          <p:cNvSpPr/>
          <p:nvPr/>
        </p:nvSpPr>
        <p:spPr bwMode="auto">
          <a:xfrm>
            <a:off x="1460823" y="3469656"/>
            <a:ext cx="653828" cy="679684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2DCE9D6-8494-4498-98D6-BFCB734F02D2}"/>
              </a:ext>
            </a:extLst>
          </p:cNvPr>
          <p:cNvSpPr txBox="1"/>
          <p:nvPr/>
        </p:nvSpPr>
        <p:spPr>
          <a:xfrm>
            <a:off x="2396927" y="3393999"/>
            <a:ext cx="7406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项目开发的后期，需要将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大量 </a:t>
            </a:r>
            <a:r>
              <a:rPr kumimoji="1"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less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 文件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中的样式引入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手工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加上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(reference)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，以缩减</a:t>
            </a:r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css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大小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5EAC2A93-88AF-423A-B82C-99B8C2AFC856}"/>
              </a:ext>
            </a:extLst>
          </p:cNvPr>
          <p:cNvSpPr/>
          <p:nvPr/>
        </p:nvSpPr>
        <p:spPr bwMode="auto">
          <a:xfrm>
            <a:off x="1493924" y="4812332"/>
            <a:ext cx="653828" cy="679684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A2DCE9D6-8494-4498-98D6-BFCB734F02D2}"/>
              </a:ext>
            </a:extLst>
          </p:cNvPr>
          <p:cNvSpPr txBox="1"/>
          <p:nvPr/>
        </p:nvSpPr>
        <p:spPr>
          <a:xfrm>
            <a:off x="2396927" y="4921341"/>
            <a:ext cx="868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前端资源中的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extra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html/</a:t>
            </a:r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js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资源上线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未经过</a:t>
            </a:r>
            <a:r>
              <a:rPr kumimoji="1"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minify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19097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8893">
        <p14:prism/>
      </p:transition>
    </mc:Choice>
    <mc:Fallback>
      <p:transition spd="slow" advTm="588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949560" y="2395923"/>
            <a:ext cx="4598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但其实更应该在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code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lint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阶段去处理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49"/>
          <p:cNvGrpSpPr/>
          <p:nvPr/>
        </p:nvGrpSpPr>
        <p:grpSpPr>
          <a:xfrm>
            <a:off x="2283808" y="1959062"/>
            <a:ext cx="415590" cy="410980"/>
            <a:chOff x="2502224" y="2594793"/>
            <a:chExt cx="905504" cy="905504"/>
          </a:xfrm>
        </p:grpSpPr>
        <p:sp>
          <p:nvSpPr>
            <p:cNvPr id="151" name="Freeform 150"/>
            <p:cNvSpPr/>
            <p:nvPr/>
          </p:nvSpPr>
          <p:spPr>
            <a:xfrm>
              <a:off x="2596064" y="2688633"/>
              <a:ext cx="717824" cy="71782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2502224" y="2594793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57161" rIns="222187" bIns="222187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1" name="Text Placeholder 3"/>
          <p:cNvSpPr txBox="1">
            <a:spLocks/>
          </p:cNvSpPr>
          <p:nvPr/>
        </p:nvSpPr>
        <p:spPr>
          <a:xfrm>
            <a:off x="2959457" y="1816125"/>
            <a:ext cx="973461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开发 </a:t>
            </a:r>
            <a:r>
              <a:rPr kumimoji="1"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babel-plugin-danger-remove-unused-import</a:t>
            </a:r>
          </a:p>
          <a:p>
            <a:pPr algn="l"/>
            <a:r>
              <a:rPr kumimoji="1"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去除未使用到的</a:t>
            </a:r>
            <a:r>
              <a:rPr kumimoji="1"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import</a:t>
            </a:r>
            <a:r>
              <a:rPr kumimoji="1"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module)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1" name="Text Placeholder 3"/>
          <p:cNvSpPr txBox="1">
            <a:spLocks/>
          </p:cNvSpPr>
          <p:nvPr/>
        </p:nvSpPr>
        <p:spPr>
          <a:xfrm>
            <a:off x="2982344" y="3158658"/>
            <a:ext cx="7369967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开发 </a:t>
            </a:r>
            <a:r>
              <a:rPr kumimoji="1"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babel-plugin-tiny-import</a:t>
            </a:r>
            <a:r>
              <a:rPr kumimoji="1"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细化分割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ES6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module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中的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import)</a:t>
            </a:r>
          </a:p>
        </p:txBody>
      </p:sp>
      <p:sp>
        <p:nvSpPr>
          <p:cNvPr id="52" name="Text Placeholder 3"/>
          <p:cNvSpPr txBox="1">
            <a:spLocks/>
          </p:cNvSpPr>
          <p:nvPr/>
        </p:nvSpPr>
        <p:spPr>
          <a:xfrm>
            <a:off x="2959457" y="4338279"/>
            <a:ext cx="859410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 </a:t>
            </a:r>
            <a:r>
              <a:rPr kumimoji="1"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less-reference-import-loader</a:t>
            </a:r>
          </a:p>
          <a:p>
            <a:pPr algn="l"/>
            <a:r>
              <a:rPr kumimoji="1"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一劳永逸，自动加入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less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reference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幅度减少手工修改工作量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p:grpSp>
        <p:nvGrpSpPr>
          <p:cNvPr id="53" name="Group 149"/>
          <p:cNvGrpSpPr/>
          <p:nvPr/>
        </p:nvGrpSpPr>
        <p:grpSpPr>
          <a:xfrm>
            <a:off x="2283808" y="3164195"/>
            <a:ext cx="415590" cy="410980"/>
            <a:chOff x="2502224" y="2594793"/>
            <a:chExt cx="905504" cy="905504"/>
          </a:xfrm>
        </p:grpSpPr>
        <p:sp>
          <p:nvSpPr>
            <p:cNvPr id="54" name="Freeform 150"/>
            <p:cNvSpPr/>
            <p:nvPr/>
          </p:nvSpPr>
          <p:spPr>
            <a:xfrm>
              <a:off x="2596064" y="2688633"/>
              <a:ext cx="717824" cy="71782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52"/>
            <p:cNvSpPr/>
            <p:nvPr/>
          </p:nvSpPr>
          <p:spPr>
            <a:xfrm>
              <a:off x="2502224" y="2594793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57161" rIns="222187" bIns="222187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9" name="Text Placeholder 3"/>
          <p:cNvSpPr txBox="1">
            <a:spLocks/>
          </p:cNvSpPr>
          <p:nvPr/>
        </p:nvSpPr>
        <p:spPr>
          <a:xfrm>
            <a:off x="2949560" y="5603563"/>
            <a:ext cx="7569396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copy-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webpack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-plugin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实现</a:t>
            </a:r>
            <a:r>
              <a:rPr kumimoji="1"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Extra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前端资源的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minify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59457" y="3442725"/>
            <a:ext cx="7392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ES6 imports are hoisted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Import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都在代码顶部</a:t>
            </a:r>
            <a:r>
              <a: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ECMA-262 15.2.1.16.4 - 8.a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48" name="Group 149"/>
          <p:cNvGrpSpPr/>
          <p:nvPr/>
        </p:nvGrpSpPr>
        <p:grpSpPr>
          <a:xfrm>
            <a:off x="2260921" y="4338279"/>
            <a:ext cx="415590" cy="410980"/>
            <a:chOff x="2502224" y="2594793"/>
            <a:chExt cx="905504" cy="905504"/>
          </a:xfrm>
        </p:grpSpPr>
        <p:sp>
          <p:nvSpPr>
            <p:cNvPr id="50" name="Freeform 150"/>
            <p:cNvSpPr/>
            <p:nvPr/>
          </p:nvSpPr>
          <p:spPr>
            <a:xfrm>
              <a:off x="2596064" y="2688633"/>
              <a:ext cx="717824" cy="71782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152"/>
            <p:cNvSpPr/>
            <p:nvPr/>
          </p:nvSpPr>
          <p:spPr>
            <a:xfrm>
              <a:off x="2502224" y="2594793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57161" rIns="222187" bIns="222187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Group 149"/>
          <p:cNvGrpSpPr/>
          <p:nvPr/>
        </p:nvGrpSpPr>
        <p:grpSpPr>
          <a:xfrm>
            <a:off x="2251024" y="5595747"/>
            <a:ext cx="415590" cy="410980"/>
            <a:chOff x="2502224" y="2594793"/>
            <a:chExt cx="905504" cy="905504"/>
          </a:xfrm>
        </p:grpSpPr>
        <p:sp>
          <p:nvSpPr>
            <p:cNvPr id="62" name="Freeform 150"/>
            <p:cNvSpPr/>
            <p:nvPr/>
          </p:nvSpPr>
          <p:spPr>
            <a:xfrm>
              <a:off x="2596064" y="2688633"/>
              <a:ext cx="717824" cy="71782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152"/>
            <p:cNvSpPr/>
            <p:nvPr/>
          </p:nvSpPr>
          <p:spPr>
            <a:xfrm>
              <a:off x="2502224" y="2594793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57161" rIns="222187" bIns="222187" numCol="1" spcCol="1270" anchor="ctr" anchorCtr="0">
              <a:noAutofit/>
            </a:bodyPr>
            <a:lstStyle/>
            <a:p>
              <a:pPr algn="ctr" defTabSz="1250112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4" name="TextBox 8"/>
          <p:cNvSpPr txBox="1"/>
          <p:nvPr/>
        </p:nvSpPr>
        <p:spPr>
          <a:xfrm>
            <a:off x="596727" y="459587"/>
            <a:ext cx="496855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前端资源大小缩减策略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="" xmlns:a16="http://schemas.microsoft.com/office/drawing/2014/main" id="{1C265392-EF98-4C76-BD0F-7B3525A7064A}"/>
              </a:ext>
            </a:extLst>
          </p:cNvPr>
          <p:cNvSpPr/>
          <p:nvPr/>
        </p:nvSpPr>
        <p:spPr>
          <a:xfrm>
            <a:off x="0" y="365754"/>
            <a:ext cx="262467" cy="6582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32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71924">
        <p14:prism/>
      </p:transition>
    </mc:Choice>
    <mc:Fallback>
      <p:transition spd="slow" advTm="719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8"/>
          <p:cNvSpPr txBox="1"/>
          <p:nvPr/>
        </p:nvSpPr>
        <p:spPr>
          <a:xfrm>
            <a:off x="596727" y="459587"/>
            <a:ext cx="496855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前端资源大小缩减策略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="" xmlns:a16="http://schemas.microsoft.com/office/drawing/2014/main" id="{1C265392-EF98-4C76-BD0F-7B3525A7064A}"/>
              </a:ext>
            </a:extLst>
          </p:cNvPr>
          <p:cNvSpPr/>
          <p:nvPr/>
        </p:nvSpPr>
        <p:spPr>
          <a:xfrm>
            <a:off x="0" y="365754"/>
            <a:ext cx="262467" cy="6582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7893894"/>
              </p:ext>
            </p:extLst>
          </p:nvPr>
        </p:nvGraphicFramePr>
        <p:xfrm>
          <a:off x="1244799" y="1168054"/>
          <a:ext cx="10363596" cy="5832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4520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6054">
        <p14:prism/>
      </p:transition>
    </mc:Choice>
    <mc:Fallback>
      <p:transition spd="slow" advTm="5605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/>
          </p:cNvSpPr>
          <p:nvPr/>
        </p:nvSpPr>
        <p:spPr bwMode="auto">
          <a:xfrm>
            <a:off x="6225119" y="2408473"/>
            <a:ext cx="6633631" cy="1768447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3974" y="2924875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4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1012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573391" y="3472309"/>
            <a:ext cx="3686398" cy="56547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mr-I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其他</a:t>
            </a:r>
            <a:r>
              <a:rPr lang="mr-IN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2757425"/>
      </p:ext>
    </p:extLst>
  </p:cSld>
  <p:clrMapOvr>
    <a:masterClrMapping/>
  </p:clrMapOvr>
  <p:transition spd="slow" advTm="1542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 flipH="1">
            <a:off x="4773191" y="448280"/>
            <a:ext cx="567485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使用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gka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输入序列帧，输出前端动画代码，并且生成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雪碧图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缩减图片资源大小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大大降低人工工作量的同时，提高动画定位精准度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2059"/>
            <a:ext cx="12858750" cy="57606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3" y="1024037"/>
            <a:ext cx="12858750" cy="6108635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596727" y="459587"/>
            <a:ext cx="496855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候选人首页动效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C265392-EF98-4C76-BD0F-7B3525A7064A}"/>
              </a:ext>
            </a:extLst>
          </p:cNvPr>
          <p:cNvSpPr/>
          <p:nvPr/>
        </p:nvSpPr>
        <p:spPr>
          <a:xfrm>
            <a:off x="0" y="365754"/>
            <a:ext cx="262467" cy="6582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01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70553">
        <p14:prism/>
      </p:transition>
    </mc:Choice>
    <mc:Fallback>
      <p:transition spd="slow" advTm="705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 flipH="1">
            <a:off x="5565279" y="560514"/>
            <a:ext cx="1003491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痛点：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接口文档维护在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swagger-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中，但是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没有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提供接口搜索的功能，接口查找费时费力。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解决：使用该插件，可以提供一个良好的搜索交互，节约时间。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51" y="1123327"/>
            <a:ext cx="7616749" cy="6093398"/>
          </a:xfrm>
          <a:prstGeom prst="rect">
            <a:avLst/>
          </a:prstGeom>
        </p:spPr>
      </p:pic>
      <p:sp>
        <p:nvSpPr>
          <p:cNvPr id="5" name="TextBox 8"/>
          <p:cNvSpPr txBox="1"/>
          <p:nvPr/>
        </p:nvSpPr>
        <p:spPr>
          <a:xfrm>
            <a:off x="596727" y="459587"/>
            <a:ext cx="496855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Swagger-UI V1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插件开发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1C265392-EF98-4C76-BD0F-7B3525A7064A}"/>
              </a:ext>
            </a:extLst>
          </p:cNvPr>
          <p:cNvSpPr/>
          <p:nvPr/>
        </p:nvSpPr>
        <p:spPr>
          <a:xfrm>
            <a:off x="0" y="365754"/>
            <a:ext cx="262467" cy="6582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68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1104">
        <p14:prism/>
      </p:transition>
    </mc:Choice>
    <mc:Fallback>
      <p:transition spd="slow" advTm="311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-1" y="0"/>
            <a:ext cx="5133232" cy="7232652"/>
          </a:xfrm>
          <a:custGeom>
            <a:avLst/>
            <a:gdLst>
              <a:gd name="connsiteX0" fmla="*/ 0 w 5137382"/>
              <a:gd name="connsiteY0" fmla="*/ 0 h 7232652"/>
              <a:gd name="connsiteX1" fmla="*/ 3477047 w 5137382"/>
              <a:gd name="connsiteY1" fmla="*/ 0 h 7232652"/>
              <a:gd name="connsiteX2" fmla="*/ 3477047 w 5137382"/>
              <a:gd name="connsiteY2" fmla="*/ 2 h 7232652"/>
              <a:gd name="connsiteX3" fmla="*/ 5137382 w 5137382"/>
              <a:gd name="connsiteY3" fmla="*/ 2 h 7232652"/>
              <a:gd name="connsiteX4" fmla="*/ 4929314 w 5137382"/>
              <a:gd name="connsiteY4" fmla="*/ 155149 h 7232652"/>
              <a:gd name="connsiteX5" fmla="*/ 4747254 w 5137382"/>
              <a:gd name="connsiteY5" fmla="*/ 314081 h 7232652"/>
              <a:gd name="connsiteX6" fmla="*/ 4586474 w 5137382"/>
              <a:gd name="connsiteY6" fmla="*/ 475535 h 7232652"/>
              <a:gd name="connsiteX7" fmla="*/ 4444610 w 5137382"/>
              <a:gd name="connsiteY7" fmla="*/ 643296 h 7232652"/>
              <a:gd name="connsiteX8" fmla="*/ 4326389 w 5137382"/>
              <a:gd name="connsiteY8" fmla="*/ 814841 h 7232652"/>
              <a:gd name="connsiteX9" fmla="*/ 4222355 w 5137382"/>
              <a:gd name="connsiteY9" fmla="*/ 990171 h 7232652"/>
              <a:gd name="connsiteX10" fmla="*/ 4139601 w 5137382"/>
              <a:gd name="connsiteY10" fmla="*/ 1168023 h 7232652"/>
              <a:gd name="connsiteX11" fmla="*/ 4068669 w 5137382"/>
              <a:gd name="connsiteY11" fmla="*/ 1352182 h 7232652"/>
              <a:gd name="connsiteX12" fmla="*/ 4019016 w 5137382"/>
              <a:gd name="connsiteY12" fmla="*/ 1537602 h 7232652"/>
              <a:gd name="connsiteX13" fmla="*/ 3978821 w 5137382"/>
              <a:gd name="connsiteY13" fmla="*/ 1725545 h 7232652"/>
              <a:gd name="connsiteX14" fmla="*/ 3952812 w 5137382"/>
              <a:gd name="connsiteY14" fmla="*/ 1917272 h 7232652"/>
              <a:gd name="connsiteX15" fmla="*/ 3940990 w 5137382"/>
              <a:gd name="connsiteY15" fmla="*/ 2111522 h 7232652"/>
              <a:gd name="connsiteX16" fmla="*/ 3940990 w 5137382"/>
              <a:gd name="connsiteY16" fmla="*/ 2308294 h 7232652"/>
              <a:gd name="connsiteX17" fmla="*/ 3948084 w 5137382"/>
              <a:gd name="connsiteY17" fmla="*/ 2506328 h 7232652"/>
              <a:gd name="connsiteX18" fmla="*/ 3969363 w 5137382"/>
              <a:gd name="connsiteY18" fmla="*/ 2708146 h 7232652"/>
              <a:gd name="connsiteX19" fmla="*/ 3995372 w 5137382"/>
              <a:gd name="connsiteY19" fmla="*/ 2908703 h 7232652"/>
              <a:gd name="connsiteX20" fmla="*/ 4028474 w 5137382"/>
              <a:gd name="connsiteY20" fmla="*/ 3114305 h 7232652"/>
              <a:gd name="connsiteX21" fmla="*/ 4063940 w 5137382"/>
              <a:gd name="connsiteY21" fmla="*/ 3319907 h 7232652"/>
              <a:gd name="connsiteX22" fmla="*/ 4111228 w 5137382"/>
              <a:gd name="connsiteY22" fmla="*/ 3526770 h 7232652"/>
              <a:gd name="connsiteX23" fmla="*/ 4156152 w 5137382"/>
              <a:gd name="connsiteY23" fmla="*/ 3734895 h 7232652"/>
              <a:gd name="connsiteX24" fmla="*/ 4205804 w 5137382"/>
              <a:gd name="connsiteY24" fmla="*/ 3941758 h 7232652"/>
              <a:gd name="connsiteX25" fmla="*/ 4260186 w 5137382"/>
              <a:gd name="connsiteY25" fmla="*/ 4152405 h 7232652"/>
              <a:gd name="connsiteX26" fmla="*/ 4309838 w 5137382"/>
              <a:gd name="connsiteY26" fmla="*/ 4361792 h 7232652"/>
              <a:gd name="connsiteX27" fmla="*/ 4361855 w 5137382"/>
              <a:gd name="connsiteY27" fmla="*/ 4571178 h 7232652"/>
              <a:gd name="connsiteX28" fmla="*/ 4411508 w 5137382"/>
              <a:gd name="connsiteY28" fmla="*/ 4784348 h 7232652"/>
              <a:gd name="connsiteX29" fmla="*/ 4458796 w 5137382"/>
              <a:gd name="connsiteY29" fmla="*/ 4993734 h 7232652"/>
              <a:gd name="connsiteX30" fmla="*/ 4503720 w 5137382"/>
              <a:gd name="connsiteY30" fmla="*/ 5203120 h 7232652"/>
              <a:gd name="connsiteX31" fmla="*/ 4541550 w 5137382"/>
              <a:gd name="connsiteY31" fmla="*/ 5411245 h 7232652"/>
              <a:gd name="connsiteX32" fmla="*/ 4574652 w 5137382"/>
              <a:gd name="connsiteY32" fmla="*/ 5618108 h 7232652"/>
              <a:gd name="connsiteX33" fmla="*/ 4598296 w 5137382"/>
              <a:gd name="connsiteY33" fmla="*/ 5826233 h 7232652"/>
              <a:gd name="connsiteX34" fmla="*/ 4614847 w 5137382"/>
              <a:gd name="connsiteY34" fmla="*/ 6034358 h 7232652"/>
              <a:gd name="connsiteX35" fmla="*/ 4624305 w 5137382"/>
              <a:gd name="connsiteY35" fmla="*/ 6237437 h 7232652"/>
              <a:gd name="connsiteX36" fmla="*/ 4624305 w 5137382"/>
              <a:gd name="connsiteY36" fmla="*/ 6440516 h 7232652"/>
              <a:gd name="connsiteX37" fmla="*/ 4610118 w 5137382"/>
              <a:gd name="connsiteY37" fmla="*/ 6641073 h 7232652"/>
              <a:gd name="connsiteX38" fmla="*/ 4586474 w 5137382"/>
              <a:gd name="connsiteY38" fmla="*/ 6841630 h 7232652"/>
              <a:gd name="connsiteX39" fmla="*/ 4548644 w 5137382"/>
              <a:gd name="connsiteY39" fmla="*/ 7038402 h 7232652"/>
              <a:gd name="connsiteX40" fmla="*/ 4494262 w 5137382"/>
              <a:gd name="connsiteY40" fmla="*/ 7232652 h 7232652"/>
              <a:gd name="connsiteX41" fmla="*/ 3042515 w 5137382"/>
              <a:gd name="connsiteY41" fmla="*/ 7232652 h 7232652"/>
              <a:gd name="connsiteX42" fmla="*/ 3042515 w 5137382"/>
              <a:gd name="connsiteY42" fmla="*/ 7232650 h 7232652"/>
              <a:gd name="connsiteX43" fmla="*/ 0 w 5137382"/>
              <a:gd name="connsiteY43" fmla="*/ 7232650 h 7232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37382" h="7232652">
                <a:moveTo>
                  <a:pt x="0" y="0"/>
                </a:moveTo>
                <a:lnTo>
                  <a:pt x="3477047" y="0"/>
                </a:lnTo>
                <a:lnTo>
                  <a:pt x="3477047" y="2"/>
                </a:lnTo>
                <a:lnTo>
                  <a:pt x="5137382" y="2"/>
                </a:lnTo>
                <a:lnTo>
                  <a:pt x="4929314" y="155149"/>
                </a:lnTo>
                <a:lnTo>
                  <a:pt x="4747254" y="314081"/>
                </a:lnTo>
                <a:lnTo>
                  <a:pt x="4586474" y="475535"/>
                </a:lnTo>
                <a:lnTo>
                  <a:pt x="4444610" y="643296"/>
                </a:lnTo>
                <a:lnTo>
                  <a:pt x="4326389" y="814841"/>
                </a:lnTo>
                <a:lnTo>
                  <a:pt x="4222355" y="990171"/>
                </a:lnTo>
                <a:lnTo>
                  <a:pt x="4139601" y="1168023"/>
                </a:lnTo>
                <a:lnTo>
                  <a:pt x="4068669" y="1352182"/>
                </a:lnTo>
                <a:lnTo>
                  <a:pt x="4019016" y="1537602"/>
                </a:lnTo>
                <a:lnTo>
                  <a:pt x="3978821" y="1725545"/>
                </a:lnTo>
                <a:lnTo>
                  <a:pt x="3952812" y="1917272"/>
                </a:lnTo>
                <a:lnTo>
                  <a:pt x="3940990" y="2111522"/>
                </a:lnTo>
                <a:lnTo>
                  <a:pt x="3940990" y="2308294"/>
                </a:lnTo>
                <a:lnTo>
                  <a:pt x="3948084" y="2506328"/>
                </a:lnTo>
                <a:lnTo>
                  <a:pt x="3969363" y="2708146"/>
                </a:lnTo>
                <a:lnTo>
                  <a:pt x="3995372" y="2908703"/>
                </a:lnTo>
                <a:lnTo>
                  <a:pt x="4028474" y="3114305"/>
                </a:lnTo>
                <a:lnTo>
                  <a:pt x="4063940" y="3319907"/>
                </a:lnTo>
                <a:lnTo>
                  <a:pt x="4111228" y="3526770"/>
                </a:lnTo>
                <a:lnTo>
                  <a:pt x="4156152" y="3734895"/>
                </a:lnTo>
                <a:lnTo>
                  <a:pt x="4205804" y="3941758"/>
                </a:lnTo>
                <a:lnTo>
                  <a:pt x="4260186" y="4152405"/>
                </a:lnTo>
                <a:lnTo>
                  <a:pt x="4309838" y="4361792"/>
                </a:lnTo>
                <a:lnTo>
                  <a:pt x="4361855" y="4571178"/>
                </a:lnTo>
                <a:lnTo>
                  <a:pt x="4411508" y="4784348"/>
                </a:lnTo>
                <a:lnTo>
                  <a:pt x="4458796" y="4993734"/>
                </a:lnTo>
                <a:lnTo>
                  <a:pt x="4503720" y="5203120"/>
                </a:lnTo>
                <a:lnTo>
                  <a:pt x="4541550" y="5411245"/>
                </a:lnTo>
                <a:lnTo>
                  <a:pt x="4574652" y="5618108"/>
                </a:lnTo>
                <a:lnTo>
                  <a:pt x="4598296" y="5826233"/>
                </a:lnTo>
                <a:lnTo>
                  <a:pt x="4614847" y="6034358"/>
                </a:lnTo>
                <a:lnTo>
                  <a:pt x="4624305" y="6237437"/>
                </a:lnTo>
                <a:lnTo>
                  <a:pt x="4624305" y="6440516"/>
                </a:lnTo>
                <a:lnTo>
                  <a:pt x="4610118" y="6641073"/>
                </a:lnTo>
                <a:lnTo>
                  <a:pt x="4586474" y="6841630"/>
                </a:lnTo>
                <a:lnTo>
                  <a:pt x="4548644" y="7038402"/>
                </a:lnTo>
                <a:lnTo>
                  <a:pt x="4494262" y="7232652"/>
                </a:lnTo>
                <a:lnTo>
                  <a:pt x="3042515" y="7232652"/>
                </a:lnTo>
                <a:lnTo>
                  <a:pt x="3042515" y="7232650"/>
                </a:lnTo>
                <a:lnTo>
                  <a:pt x="0" y="72326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MH_Other_1"/>
          <p:cNvSpPr/>
          <p:nvPr>
            <p:custDataLst>
              <p:tags r:id="rId2"/>
            </p:custDataLst>
          </p:nvPr>
        </p:nvSpPr>
        <p:spPr>
          <a:xfrm>
            <a:off x="5697575" y="2610468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4" name="MH_Other_2"/>
          <p:cNvSpPr/>
          <p:nvPr>
            <p:custDataLst>
              <p:tags r:id="rId3"/>
            </p:custDataLst>
          </p:nvPr>
        </p:nvSpPr>
        <p:spPr>
          <a:xfrm>
            <a:off x="5697575" y="3611654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1" name="MH_Others_1"/>
          <p:cNvSpPr txBox="1"/>
          <p:nvPr>
            <p:custDataLst>
              <p:tags r:id="rId4"/>
            </p:custDataLst>
          </p:nvPr>
        </p:nvSpPr>
        <p:spPr>
          <a:xfrm>
            <a:off x="696074" y="2409272"/>
            <a:ext cx="2873902" cy="20313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团队</a:t>
            </a:r>
            <a:endParaRPr lang="en-US" altLang="zh-CN" sz="6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贡献</a:t>
            </a:r>
          </a:p>
        </p:txBody>
      </p:sp>
      <p:sp>
        <p:nvSpPr>
          <p:cNvPr id="20" name="MH_Text_1"/>
          <p:cNvSpPr/>
          <p:nvPr>
            <p:custDataLst>
              <p:tags r:id="rId5"/>
            </p:custDataLst>
          </p:nvPr>
        </p:nvSpPr>
        <p:spPr>
          <a:xfrm>
            <a:off x="6789415" y="2731219"/>
            <a:ext cx="492383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组件库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Demo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发布自动化</a:t>
            </a:r>
          </a:p>
        </p:txBody>
      </p:sp>
      <p:sp>
        <p:nvSpPr>
          <p:cNvPr id="21" name="MH_Text_2"/>
          <p:cNvSpPr/>
          <p:nvPr>
            <p:custDataLst>
              <p:tags r:id="rId6"/>
            </p:custDataLst>
          </p:nvPr>
        </p:nvSpPr>
        <p:spPr>
          <a:xfrm>
            <a:off x="6789415" y="3743837"/>
            <a:ext cx="5904655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Picidae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文档生成器开发和实践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006267"/>
      </p:ext>
    </p:extLst>
  </p:cSld>
  <p:clrMapOvr>
    <a:masterClrMapping/>
  </p:clrMapOvr>
  <p:transition spd="slow" advTm="7348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8"/>
          <p:cNvSpPr txBox="1"/>
          <p:nvPr/>
        </p:nvSpPr>
        <p:spPr>
          <a:xfrm>
            <a:off x="812799" y="213231"/>
            <a:ext cx="425155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组件库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Demo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发布自动化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558735" y="2072799"/>
            <a:ext cx="1512168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gitlab</a:t>
            </a:r>
            <a:endParaRPr kumimoji="1"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1714832" y="2052919"/>
            <a:ext cx="1512168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local</a:t>
            </a:r>
            <a:endParaRPr kumimoji="1"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7402638" y="2072799"/>
            <a:ext cx="1512168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server</a:t>
            </a:r>
            <a:endParaRPr kumimoji="1" lang="zh-CN" altLang="en-US" dirty="0"/>
          </a:p>
        </p:txBody>
      </p:sp>
      <p:sp>
        <p:nvSpPr>
          <p:cNvPr id="4" name="上弧形箭头 3"/>
          <p:cNvSpPr/>
          <p:nvPr/>
        </p:nvSpPr>
        <p:spPr>
          <a:xfrm>
            <a:off x="7909829" y="2710931"/>
            <a:ext cx="648072" cy="45192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438642" y="3296934"/>
            <a:ext cx="1548172" cy="9882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Build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8699608" y="2124927"/>
            <a:ext cx="172736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controller</a:t>
            </a:r>
            <a:endParaRPr kumimoji="1" lang="zh-CN" altLang="en-US" dirty="0"/>
          </a:p>
        </p:txBody>
      </p:sp>
      <p:sp>
        <p:nvSpPr>
          <p:cNvPr id="44" name="下箭头 43"/>
          <p:cNvSpPr/>
          <p:nvPr/>
        </p:nvSpPr>
        <p:spPr>
          <a:xfrm>
            <a:off x="9443138" y="2681113"/>
            <a:ext cx="264582" cy="4519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376726" y="3224926"/>
            <a:ext cx="2373129" cy="5380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Monitor/restart</a:t>
            </a:r>
            <a:endParaRPr kumimoji="1" lang="zh-CN" altLang="en-US" dirty="0"/>
          </a:p>
        </p:txBody>
      </p:sp>
      <p:sp>
        <p:nvSpPr>
          <p:cNvPr id="48" name="右箭头 47"/>
          <p:cNvSpPr/>
          <p:nvPr/>
        </p:nvSpPr>
        <p:spPr>
          <a:xfrm>
            <a:off x="6421736" y="2177056"/>
            <a:ext cx="664835" cy="304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右箭头 48"/>
          <p:cNvSpPr/>
          <p:nvPr/>
        </p:nvSpPr>
        <p:spPr>
          <a:xfrm>
            <a:off x="3496883" y="2188872"/>
            <a:ext cx="664835" cy="304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523185" y="188902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push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86551" y="1888133"/>
            <a:ext cx="90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request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2841493" y="4959506"/>
            <a:ext cx="6458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Q: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为什么不使用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CI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进行自动化构建和部署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A: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虽然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gitlab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已经支持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CI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，但是百度内部自建的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gitlab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由于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ngnix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服务器配置问题，导致构建后的资源不能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upload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758473" y="13136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自动化流程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732075" y="2747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组件库地址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074801" y="3929529"/>
            <a:ext cx="24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Limit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jobs: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4308274" y="3493934"/>
            <a:ext cx="1512168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endParaRPr kumimoji="1" lang="zh-CN" altLang="en-US" dirty="0"/>
          </a:p>
        </p:txBody>
      </p:sp>
      <p:sp>
        <p:nvSpPr>
          <p:cNvPr id="3" name="左箭头 2"/>
          <p:cNvSpPr/>
          <p:nvPr/>
        </p:nvSpPr>
        <p:spPr>
          <a:xfrm>
            <a:off x="6070903" y="3617216"/>
            <a:ext cx="1116087" cy="298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349490" y="331989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build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82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9747">
        <p14:prism/>
      </p:transition>
    </mc:Choice>
    <mc:Fallback>
      <p:transition spd="slow" advTm="8974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13"/>
          <p:cNvSpPr txBox="1">
            <a:spLocks noChangeArrowheads="1"/>
          </p:cNvSpPr>
          <p:nvPr/>
        </p:nvSpPr>
        <p:spPr bwMode="auto">
          <a:xfrm>
            <a:off x="1676847" y="1355146"/>
            <a:ext cx="7922938" cy="98488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月校招入职 百度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BPIT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 至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 负责 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Offer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入职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系统的前端开发。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			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未来进入到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ESOP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项目组</a:t>
            </a:r>
          </a:p>
        </p:txBody>
      </p:sp>
      <p:sp>
        <p:nvSpPr>
          <p:cNvPr id="4" name="矩形 3"/>
          <p:cNvSpPr/>
          <p:nvPr/>
        </p:nvSpPr>
        <p:spPr>
          <a:xfrm>
            <a:off x="812800" y="2733896"/>
            <a:ext cx="11233149" cy="3888285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812800" y="20480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经历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2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1162">
        <p14:prism/>
      </p:transition>
    </mc:Choice>
    <mc:Fallback>
      <p:transition spd="slow" advTm="1116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95" y="18627"/>
            <a:ext cx="816691" cy="820094"/>
          </a:xfrm>
          <a:prstGeom prst="rect">
            <a:avLst/>
          </a:prstGeom>
        </p:spPr>
      </p:pic>
      <p:sp>
        <p:nvSpPr>
          <p:cNvPr id="37" name="TextBox 8"/>
          <p:cNvSpPr txBox="1"/>
          <p:nvPr/>
        </p:nvSpPr>
        <p:spPr>
          <a:xfrm>
            <a:off x="1125386" y="213230"/>
            <a:ext cx="640866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5"/>
              </a:rPr>
              <a:t>Picidae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文档生成器 背景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6847" y="1528093"/>
            <a:ext cx="43188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书写一个完善的组件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，需要维护：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组件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代码</a:t>
            </a:r>
          </a:p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组件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展示代码</a:t>
            </a:r>
          </a:p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组件描述文档</a:t>
            </a:r>
          </a:p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组件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3" y="595332"/>
            <a:ext cx="12858750" cy="48409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90" y="31832"/>
            <a:ext cx="11623495" cy="7232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414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89322">
        <p14:prism/>
      </p:transition>
    </mc:Choice>
    <mc:Fallback>
      <p:transition spd="slow" advTm="893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72487" y="1721320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提供组件 </a:t>
            </a:r>
            <a:r>
              <a:rPr kumimoji="1"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书写的全新高效体验</a:t>
            </a: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95" y="18627"/>
            <a:ext cx="816691" cy="820094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1978266" y="2104572"/>
            <a:ext cx="4122932" cy="4366921"/>
            <a:chOff x="950284" y="2059774"/>
            <a:chExt cx="3788406" cy="401260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>
              <a:spLocks/>
            </p:cNvSpPr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>
              <a:spLocks/>
            </p:cNvSpPr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>
              <a:spLocks/>
            </p:cNvSpPr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4" name="Donut 65"/>
          <p:cNvSpPr/>
          <p:nvPr/>
        </p:nvSpPr>
        <p:spPr>
          <a:xfrm>
            <a:off x="6283390" y="3838992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66"/>
          <p:cNvSpPr>
            <a:spLocks noEditPoints="1"/>
          </p:cNvSpPr>
          <p:nvPr/>
        </p:nvSpPr>
        <p:spPr bwMode="auto">
          <a:xfrm>
            <a:off x="6489146" y="4036433"/>
            <a:ext cx="312978" cy="3296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67"/>
          <p:cNvSpPr>
            <a:spLocks noEditPoints="1"/>
          </p:cNvSpPr>
          <p:nvPr/>
        </p:nvSpPr>
        <p:spPr bwMode="auto">
          <a:xfrm>
            <a:off x="6460795" y="5561576"/>
            <a:ext cx="355312" cy="287275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68"/>
          <p:cNvSpPr>
            <a:spLocks noEditPoints="1"/>
          </p:cNvSpPr>
          <p:nvPr/>
        </p:nvSpPr>
        <p:spPr bwMode="auto">
          <a:xfrm>
            <a:off x="9200349" y="5559055"/>
            <a:ext cx="237380" cy="34775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69"/>
          <p:cNvSpPr>
            <a:spLocks noEditPoints="1"/>
          </p:cNvSpPr>
          <p:nvPr/>
        </p:nvSpPr>
        <p:spPr bwMode="auto">
          <a:xfrm>
            <a:off x="9190217" y="4049286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Donut 70"/>
          <p:cNvSpPr/>
          <p:nvPr/>
        </p:nvSpPr>
        <p:spPr>
          <a:xfrm>
            <a:off x="8956794" y="5356031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Donut 71"/>
          <p:cNvSpPr/>
          <p:nvPr/>
        </p:nvSpPr>
        <p:spPr>
          <a:xfrm>
            <a:off x="6277970" y="5356182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Donut 72"/>
          <p:cNvSpPr/>
          <p:nvPr/>
        </p:nvSpPr>
        <p:spPr>
          <a:xfrm>
            <a:off x="8951088" y="3838992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73"/>
          <p:cNvSpPr txBox="1"/>
          <p:nvPr/>
        </p:nvSpPr>
        <p:spPr>
          <a:xfrm>
            <a:off x="7026043" y="4146995"/>
            <a:ext cx="1082348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所见即所得</a:t>
            </a: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Box 75"/>
          <p:cNvSpPr txBox="1"/>
          <p:nvPr/>
        </p:nvSpPr>
        <p:spPr>
          <a:xfrm>
            <a:off x="9724047" y="4146996"/>
            <a:ext cx="164154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组件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自动生成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Box 77"/>
          <p:cNvSpPr txBox="1"/>
          <p:nvPr/>
        </p:nvSpPr>
        <p:spPr>
          <a:xfrm>
            <a:off x="7026043" y="5672942"/>
            <a:ext cx="1728358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只需维护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markdown</a:t>
            </a: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Box 79"/>
          <p:cNvSpPr txBox="1"/>
          <p:nvPr/>
        </p:nvSpPr>
        <p:spPr>
          <a:xfrm>
            <a:off x="9724047" y="5672942"/>
            <a:ext cx="1620957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可拔插的设计思想</a:t>
            </a: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ectangle 81"/>
          <p:cNvSpPr/>
          <p:nvPr/>
        </p:nvSpPr>
        <p:spPr>
          <a:xfrm>
            <a:off x="6230270" y="4573795"/>
            <a:ext cx="257565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展示代码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==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视图渲染代码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且支持在线编辑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Demo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，实时生效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ectangle 82"/>
          <p:cNvSpPr/>
          <p:nvPr/>
        </p:nvSpPr>
        <p:spPr>
          <a:xfrm>
            <a:off x="6230270" y="6097340"/>
            <a:ext cx="272081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组件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Demo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case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描述对应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markdown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文本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ectangle 83"/>
          <p:cNvSpPr/>
          <p:nvPr/>
        </p:nvSpPr>
        <p:spPr>
          <a:xfrm>
            <a:off x="8894583" y="4573795"/>
            <a:ext cx="247100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分析组件源码，自动产生对应的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视图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ectangle 84"/>
          <p:cNvSpPr/>
          <p:nvPr/>
        </p:nvSpPr>
        <p:spPr>
          <a:xfrm>
            <a:off x="8888454" y="6097340"/>
            <a:ext cx="240027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插件化的设计思想，高度定制自己的文档生成策略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1125386" y="213230"/>
            <a:ext cx="51125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Picidae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文档生成器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实践效果</a:t>
            </a:r>
            <a:endParaRPr lang="zh-CN" altLang="en-US" sz="36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idae-erp-comps-preview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5120" y="0"/>
            <a:ext cx="12071350" cy="7232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134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15867">
        <p14:prism/>
      </p:transition>
    </mc:Choice>
    <mc:Fallback>
      <p:transition spd="slow" advTm="115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4" grpId="0"/>
      <p:bldP spid="86" grpId="0"/>
      <p:bldP spid="88" grpId="0"/>
      <p:bldP spid="90" grpId="0"/>
      <p:bldP spid="91" grpId="0"/>
      <p:bldP spid="92" grpId="0"/>
      <p:bldP spid="93" grpId="0"/>
    </p:bldLst>
  </p:timing>
  <p:extLst mod="1">
    <p:ext uri="{E180D4A7-C9FB-4DFB-919C-405C955672EB}">
      <p14:showEvtLst xmlns:p14="http://schemas.microsoft.com/office/powerpoint/2010/main">
        <p14:playEvt time="70286" objId="2"/>
        <p14:triggerEvt type="onClick" time="70286" objId="2"/>
        <p14:stopEvt time="109428" objId="2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90678" y="952029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重构 </a:t>
            </a:r>
            <a:r>
              <a:rPr kumimoji="1"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EUX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团队博客：</a:t>
            </a:r>
            <a:r>
              <a:rPr kumimoji="1"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地址</a:t>
            </a:r>
            <a:endParaRPr kumimoji="1"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5" y="18627"/>
            <a:ext cx="816691" cy="820094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1978266" y="2104572"/>
            <a:ext cx="4122932" cy="4366921"/>
            <a:chOff x="950284" y="2059774"/>
            <a:chExt cx="3788406" cy="401260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>
              <a:spLocks/>
            </p:cNvSpPr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>
              <a:spLocks/>
            </p:cNvSpPr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>
              <a:spLocks/>
            </p:cNvSpPr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6" name="Freeform 67"/>
          <p:cNvSpPr>
            <a:spLocks noEditPoints="1"/>
          </p:cNvSpPr>
          <p:nvPr/>
        </p:nvSpPr>
        <p:spPr bwMode="auto">
          <a:xfrm>
            <a:off x="9188867" y="2317895"/>
            <a:ext cx="355312" cy="287275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68"/>
          <p:cNvSpPr>
            <a:spLocks noEditPoints="1"/>
          </p:cNvSpPr>
          <p:nvPr/>
        </p:nvSpPr>
        <p:spPr bwMode="auto">
          <a:xfrm>
            <a:off x="9204516" y="4340447"/>
            <a:ext cx="237380" cy="34775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Donut 70"/>
          <p:cNvSpPr/>
          <p:nvPr/>
        </p:nvSpPr>
        <p:spPr>
          <a:xfrm>
            <a:off x="8960961" y="4137423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Donut 71"/>
          <p:cNvSpPr/>
          <p:nvPr/>
        </p:nvSpPr>
        <p:spPr>
          <a:xfrm>
            <a:off x="9006042" y="2112501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Box 77"/>
          <p:cNvSpPr txBox="1"/>
          <p:nvPr/>
        </p:nvSpPr>
        <p:spPr>
          <a:xfrm>
            <a:off x="9754115" y="2429261"/>
            <a:ext cx="142975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：体验提升</a:t>
            </a: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Box 79"/>
          <p:cNvSpPr txBox="1"/>
          <p:nvPr/>
        </p:nvSpPr>
        <p:spPr>
          <a:xfrm>
            <a:off x="9728214" y="4454334"/>
            <a:ext cx="1082348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系统更轻量</a:t>
            </a: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ectangle 82"/>
          <p:cNvSpPr/>
          <p:nvPr/>
        </p:nvSpPr>
        <p:spPr>
          <a:xfrm>
            <a:off x="8958342" y="2853659"/>
            <a:ext cx="2720817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体验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服务器渲染兼顾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SEO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ectangle 84"/>
          <p:cNvSpPr/>
          <p:nvPr/>
        </p:nvSpPr>
        <p:spPr>
          <a:xfrm>
            <a:off x="8892621" y="4878732"/>
            <a:ext cx="2607044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零数据库，纯静态页面，易于迁移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1125386" y="213230"/>
            <a:ext cx="51125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Picidae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文档生成器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实践效果</a:t>
            </a:r>
            <a:endParaRPr lang="zh-CN" altLang="en-US" sz="36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5" y="-15925"/>
            <a:ext cx="8523685" cy="7232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429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9994">
        <p14:prism/>
      </p:transition>
    </mc:Choice>
    <mc:Fallback>
      <p:transition spd="slow" advTm="399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9" grpId="0" animBg="1"/>
      <p:bldP spid="80" grpId="0" animBg="1"/>
      <p:bldP spid="86" grpId="0"/>
      <p:bldP spid="88" grpId="0"/>
      <p:bldP spid="91" grpId="0"/>
      <p:bldP spid="9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128780" y="213230"/>
            <a:ext cx="559313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Picidae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文档生成器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设计思想</a:t>
            </a:r>
            <a:endParaRPr lang="zh-CN" altLang="en-US" sz="36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95" y="18627"/>
            <a:ext cx="816691" cy="8200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911" y="644117"/>
            <a:ext cx="8216900" cy="6489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7040" y="2392189"/>
            <a:ext cx="13484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Transformer</a:t>
            </a:r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Theme</a:t>
            </a:r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Plugin</a:t>
            </a:r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/>
              <a:t>Commander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56967" y="2973477"/>
            <a:ext cx="7016664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可拔插的设计思想，尽可能的实现高度定制化需求</a:t>
            </a:r>
            <a:endParaRPr kumimoji="1" lang="en-US" altLang="zh-CN" sz="24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kumimoji="1" lang="en-US" altLang="zh-CN" sz="24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有写静态文档（文章）的地方就是 </a:t>
            </a:r>
            <a:r>
              <a:rPr kumimoji="1" lang="en-US" altLang="zh-CN" sz="2400" b="1" dirty="0" err="1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picidae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的舞台</a:t>
            </a:r>
            <a:endParaRPr kumimoji="1" lang="en-US" altLang="zh-CN" sz="24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kumimoji="1" lang="en-US" altLang="zh-CN" sz="24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不仅仅适配于 </a:t>
            </a:r>
            <a:r>
              <a:rPr kumimoji="1" lang="en-US" altLang="zh-CN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React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技术栈</a:t>
            </a:r>
            <a:endParaRPr kumimoji="1" lang="en-US" altLang="zh-CN" sz="24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27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78639">
        <p14:prism/>
      </p:transition>
    </mc:Choice>
    <mc:Fallback>
      <p:transition spd="slow" advTm="1786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0" y="0"/>
            <a:ext cx="5133232" cy="7232652"/>
          </a:xfrm>
          <a:custGeom>
            <a:avLst/>
            <a:gdLst>
              <a:gd name="connsiteX0" fmla="*/ 0 w 5137382"/>
              <a:gd name="connsiteY0" fmla="*/ 0 h 7232652"/>
              <a:gd name="connsiteX1" fmla="*/ 3477047 w 5137382"/>
              <a:gd name="connsiteY1" fmla="*/ 0 h 7232652"/>
              <a:gd name="connsiteX2" fmla="*/ 3477047 w 5137382"/>
              <a:gd name="connsiteY2" fmla="*/ 2 h 7232652"/>
              <a:gd name="connsiteX3" fmla="*/ 5137382 w 5137382"/>
              <a:gd name="connsiteY3" fmla="*/ 2 h 7232652"/>
              <a:gd name="connsiteX4" fmla="*/ 4929314 w 5137382"/>
              <a:gd name="connsiteY4" fmla="*/ 155149 h 7232652"/>
              <a:gd name="connsiteX5" fmla="*/ 4747254 w 5137382"/>
              <a:gd name="connsiteY5" fmla="*/ 314081 h 7232652"/>
              <a:gd name="connsiteX6" fmla="*/ 4586474 w 5137382"/>
              <a:gd name="connsiteY6" fmla="*/ 475535 h 7232652"/>
              <a:gd name="connsiteX7" fmla="*/ 4444610 w 5137382"/>
              <a:gd name="connsiteY7" fmla="*/ 643296 h 7232652"/>
              <a:gd name="connsiteX8" fmla="*/ 4326389 w 5137382"/>
              <a:gd name="connsiteY8" fmla="*/ 814841 h 7232652"/>
              <a:gd name="connsiteX9" fmla="*/ 4222355 w 5137382"/>
              <a:gd name="connsiteY9" fmla="*/ 990171 h 7232652"/>
              <a:gd name="connsiteX10" fmla="*/ 4139601 w 5137382"/>
              <a:gd name="connsiteY10" fmla="*/ 1168023 h 7232652"/>
              <a:gd name="connsiteX11" fmla="*/ 4068669 w 5137382"/>
              <a:gd name="connsiteY11" fmla="*/ 1352182 h 7232652"/>
              <a:gd name="connsiteX12" fmla="*/ 4019016 w 5137382"/>
              <a:gd name="connsiteY12" fmla="*/ 1537602 h 7232652"/>
              <a:gd name="connsiteX13" fmla="*/ 3978821 w 5137382"/>
              <a:gd name="connsiteY13" fmla="*/ 1725545 h 7232652"/>
              <a:gd name="connsiteX14" fmla="*/ 3952812 w 5137382"/>
              <a:gd name="connsiteY14" fmla="*/ 1917272 h 7232652"/>
              <a:gd name="connsiteX15" fmla="*/ 3940990 w 5137382"/>
              <a:gd name="connsiteY15" fmla="*/ 2111522 h 7232652"/>
              <a:gd name="connsiteX16" fmla="*/ 3940990 w 5137382"/>
              <a:gd name="connsiteY16" fmla="*/ 2308294 h 7232652"/>
              <a:gd name="connsiteX17" fmla="*/ 3948084 w 5137382"/>
              <a:gd name="connsiteY17" fmla="*/ 2506328 h 7232652"/>
              <a:gd name="connsiteX18" fmla="*/ 3969363 w 5137382"/>
              <a:gd name="connsiteY18" fmla="*/ 2708146 h 7232652"/>
              <a:gd name="connsiteX19" fmla="*/ 3995372 w 5137382"/>
              <a:gd name="connsiteY19" fmla="*/ 2908703 h 7232652"/>
              <a:gd name="connsiteX20" fmla="*/ 4028474 w 5137382"/>
              <a:gd name="connsiteY20" fmla="*/ 3114305 h 7232652"/>
              <a:gd name="connsiteX21" fmla="*/ 4063940 w 5137382"/>
              <a:gd name="connsiteY21" fmla="*/ 3319907 h 7232652"/>
              <a:gd name="connsiteX22" fmla="*/ 4111228 w 5137382"/>
              <a:gd name="connsiteY22" fmla="*/ 3526770 h 7232652"/>
              <a:gd name="connsiteX23" fmla="*/ 4156152 w 5137382"/>
              <a:gd name="connsiteY23" fmla="*/ 3734895 h 7232652"/>
              <a:gd name="connsiteX24" fmla="*/ 4205804 w 5137382"/>
              <a:gd name="connsiteY24" fmla="*/ 3941758 h 7232652"/>
              <a:gd name="connsiteX25" fmla="*/ 4260186 w 5137382"/>
              <a:gd name="connsiteY25" fmla="*/ 4152405 h 7232652"/>
              <a:gd name="connsiteX26" fmla="*/ 4309838 w 5137382"/>
              <a:gd name="connsiteY26" fmla="*/ 4361792 h 7232652"/>
              <a:gd name="connsiteX27" fmla="*/ 4361855 w 5137382"/>
              <a:gd name="connsiteY27" fmla="*/ 4571178 h 7232652"/>
              <a:gd name="connsiteX28" fmla="*/ 4411508 w 5137382"/>
              <a:gd name="connsiteY28" fmla="*/ 4784348 h 7232652"/>
              <a:gd name="connsiteX29" fmla="*/ 4458796 w 5137382"/>
              <a:gd name="connsiteY29" fmla="*/ 4993734 h 7232652"/>
              <a:gd name="connsiteX30" fmla="*/ 4503720 w 5137382"/>
              <a:gd name="connsiteY30" fmla="*/ 5203120 h 7232652"/>
              <a:gd name="connsiteX31" fmla="*/ 4541550 w 5137382"/>
              <a:gd name="connsiteY31" fmla="*/ 5411245 h 7232652"/>
              <a:gd name="connsiteX32" fmla="*/ 4574652 w 5137382"/>
              <a:gd name="connsiteY32" fmla="*/ 5618108 h 7232652"/>
              <a:gd name="connsiteX33" fmla="*/ 4598296 w 5137382"/>
              <a:gd name="connsiteY33" fmla="*/ 5826233 h 7232652"/>
              <a:gd name="connsiteX34" fmla="*/ 4614847 w 5137382"/>
              <a:gd name="connsiteY34" fmla="*/ 6034358 h 7232652"/>
              <a:gd name="connsiteX35" fmla="*/ 4624305 w 5137382"/>
              <a:gd name="connsiteY35" fmla="*/ 6237437 h 7232652"/>
              <a:gd name="connsiteX36" fmla="*/ 4624305 w 5137382"/>
              <a:gd name="connsiteY36" fmla="*/ 6440516 h 7232652"/>
              <a:gd name="connsiteX37" fmla="*/ 4610118 w 5137382"/>
              <a:gd name="connsiteY37" fmla="*/ 6641073 h 7232652"/>
              <a:gd name="connsiteX38" fmla="*/ 4586474 w 5137382"/>
              <a:gd name="connsiteY38" fmla="*/ 6841630 h 7232652"/>
              <a:gd name="connsiteX39" fmla="*/ 4548644 w 5137382"/>
              <a:gd name="connsiteY39" fmla="*/ 7038402 h 7232652"/>
              <a:gd name="connsiteX40" fmla="*/ 4494262 w 5137382"/>
              <a:gd name="connsiteY40" fmla="*/ 7232652 h 7232652"/>
              <a:gd name="connsiteX41" fmla="*/ 3042515 w 5137382"/>
              <a:gd name="connsiteY41" fmla="*/ 7232652 h 7232652"/>
              <a:gd name="connsiteX42" fmla="*/ 3042515 w 5137382"/>
              <a:gd name="connsiteY42" fmla="*/ 7232650 h 7232652"/>
              <a:gd name="connsiteX43" fmla="*/ 0 w 5137382"/>
              <a:gd name="connsiteY43" fmla="*/ 7232650 h 7232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37382" h="7232652">
                <a:moveTo>
                  <a:pt x="0" y="0"/>
                </a:moveTo>
                <a:lnTo>
                  <a:pt x="3477047" y="0"/>
                </a:lnTo>
                <a:lnTo>
                  <a:pt x="3477047" y="2"/>
                </a:lnTo>
                <a:lnTo>
                  <a:pt x="5137382" y="2"/>
                </a:lnTo>
                <a:lnTo>
                  <a:pt x="4929314" y="155149"/>
                </a:lnTo>
                <a:lnTo>
                  <a:pt x="4747254" y="314081"/>
                </a:lnTo>
                <a:lnTo>
                  <a:pt x="4586474" y="475535"/>
                </a:lnTo>
                <a:lnTo>
                  <a:pt x="4444610" y="643296"/>
                </a:lnTo>
                <a:lnTo>
                  <a:pt x="4326389" y="814841"/>
                </a:lnTo>
                <a:lnTo>
                  <a:pt x="4222355" y="990171"/>
                </a:lnTo>
                <a:lnTo>
                  <a:pt x="4139601" y="1168023"/>
                </a:lnTo>
                <a:lnTo>
                  <a:pt x="4068669" y="1352182"/>
                </a:lnTo>
                <a:lnTo>
                  <a:pt x="4019016" y="1537602"/>
                </a:lnTo>
                <a:lnTo>
                  <a:pt x="3978821" y="1725545"/>
                </a:lnTo>
                <a:lnTo>
                  <a:pt x="3952812" y="1917272"/>
                </a:lnTo>
                <a:lnTo>
                  <a:pt x="3940990" y="2111522"/>
                </a:lnTo>
                <a:lnTo>
                  <a:pt x="3940990" y="2308294"/>
                </a:lnTo>
                <a:lnTo>
                  <a:pt x="3948084" y="2506328"/>
                </a:lnTo>
                <a:lnTo>
                  <a:pt x="3969363" y="2708146"/>
                </a:lnTo>
                <a:lnTo>
                  <a:pt x="3995372" y="2908703"/>
                </a:lnTo>
                <a:lnTo>
                  <a:pt x="4028474" y="3114305"/>
                </a:lnTo>
                <a:lnTo>
                  <a:pt x="4063940" y="3319907"/>
                </a:lnTo>
                <a:lnTo>
                  <a:pt x="4111228" y="3526770"/>
                </a:lnTo>
                <a:lnTo>
                  <a:pt x="4156152" y="3734895"/>
                </a:lnTo>
                <a:lnTo>
                  <a:pt x="4205804" y="3941758"/>
                </a:lnTo>
                <a:lnTo>
                  <a:pt x="4260186" y="4152405"/>
                </a:lnTo>
                <a:lnTo>
                  <a:pt x="4309838" y="4361792"/>
                </a:lnTo>
                <a:lnTo>
                  <a:pt x="4361855" y="4571178"/>
                </a:lnTo>
                <a:lnTo>
                  <a:pt x="4411508" y="4784348"/>
                </a:lnTo>
                <a:lnTo>
                  <a:pt x="4458796" y="4993734"/>
                </a:lnTo>
                <a:lnTo>
                  <a:pt x="4503720" y="5203120"/>
                </a:lnTo>
                <a:lnTo>
                  <a:pt x="4541550" y="5411245"/>
                </a:lnTo>
                <a:lnTo>
                  <a:pt x="4574652" y="5618108"/>
                </a:lnTo>
                <a:lnTo>
                  <a:pt x="4598296" y="5826233"/>
                </a:lnTo>
                <a:lnTo>
                  <a:pt x="4614847" y="6034358"/>
                </a:lnTo>
                <a:lnTo>
                  <a:pt x="4624305" y="6237437"/>
                </a:lnTo>
                <a:lnTo>
                  <a:pt x="4624305" y="6440516"/>
                </a:lnTo>
                <a:lnTo>
                  <a:pt x="4610118" y="6641073"/>
                </a:lnTo>
                <a:lnTo>
                  <a:pt x="4586474" y="6841630"/>
                </a:lnTo>
                <a:lnTo>
                  <a:pt x="4548644" y="7038402"/>
                </a:lnTo>
                <a:lnTo>
                  <a:pt x="4494262" y="7232652"/>
                </a:lnTo>
                <a:lnTo>
                  <a:pt x="3042515" y="7232652"/>
                </a:lnTo>
                <a:lnTo>
                  <a:pt x="3042515" y="7232650"/>
                </a:lnTo>
                <a:lnTo>
                  <a:pt x="0" y="72326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MH_Others_1"/>
          <p:cNvSpPr txBox="1"/>
          <p:nvPr>
            <p:custDataLst>
              <p:tags r:id="rId2"/>
            </p:custDataLst>
          </p:nvPr>
        </p:nvSpPr>
        <p:spPr>
          <a:xfrm>
            <a:off x="768081" y="2917103"/>
            <a:ext cx="11349926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总结 </a:t>
            </a:r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产出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3221860"/>
      </p:ext>
    </p:extLst>
  </p:cSld>
  <p:clrMapOvr>
    <a:masterClrMapping/>
  </p:clrMapOvr>
  <p:transition spd="slow" advTm="260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13"/>
          <p:cNvSpPr txBox="1">
            <a:spLocks noChangeArrowheads="1"/>
          </p:cNvSpPr>
          <p:nvPr/>
        </p:nvSpPr>
        <p:spPr bwMode="auto">
          <a:xfrm>
            <a:off x="1244799" y="1636965"/>
            <a:ext cx="4320479" cy="46782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项目开发流程熟悉度提升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团队工具，开发模式更清晰了解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项目业务沟通能力提升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项目进度把控能力学习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开发模式的提炼和实践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产出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提供通用可拔插的技术方案，并形成一定使用量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丰富团队工具，脚手架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文档生成工具的形成和使用，优化文档体验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9375" y="1456085"/>
            <a:ext cx="5616574" cy="5039965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812800" y="2132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总结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产出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67387" y="12485115"/>
            <a:ext cx="2011907" cy="750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19787" y="12637515"/>
            <a:ext cx="2011907" cy="750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72187" y="12789915"/>
            <a:ext cx="2011907" cy="7504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717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8093">
        <p14:prism/>
      </p:transition>
    </mc:Choice>
    <mc:Fallback>
      <p:transition spd="slow" advTm="38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389815" y="6712669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0" y="4624437"/>
            <a:ext cx="12858750" cy="2608213"/>
          </a:xfrm>
          <a:custGeom>
            <a:avLst/>
            <a:gdLst>
              <a:gd name="T0" fmla="*/ 0 w 5734"/>
              <a:gd name="T1" fmla="*/ 0 h 886"/>
              <a:gd name="T2" fmla="*/ 123 w 5734"/>
              <a:gd name="T3" fmla="*/ 88 h 886"/>
              <a:gd name="T4" fmla="*/ 249 w 5734"/>
              <a:gd name="T5" fmla="*/ 165 h 886"/>
              <a:gd name="T6" fmla="*/ 377 w 5734"/>
              <a:gd name="T7" fmla="*/ 233 h 886"/>
              <a:gd name="T8" fmla="*/ 510 w 5734"/>
              <a:gd name="T9" fmla="*/ 293 h 886"/>
              <a:gd name="T10" fmla="*/ 646 w 5734"/>
              <a:gd name="T11" fmla="*/ 343 h 886"/>
              <a:gd name="T12" fmla="*/ 785 w 5734"/>
              <a:gd name="T13" fmla="*/ 387 h 886"/>
              <a:gd name="T14" fmla="*/ 926 w 5734"/>
              <a:gd name="T15" fmla="*/ 422 h 886"/>
              <a:gd name="T16" fmla="*/ 1072 w 5734"/>
              <a:gd name="T17" fmla="*/ 452 h 886"/>
              <a:gd name="T18" fmla="*/ 1219 w 5734"/>
              <a:gd name="T19" fmla="*/ 473 h 886"/>
              <a:gd name="T20" fmla="*/ 1368 w 5734"/>
              <a:gd name="T21" fmla="*/ 490 h 886"/>
              <a:gd name="T22" fmla="*/ 1520 w 5734"/>
              <a:gd name="T23" fmla="*/ 501 h 886"/>
              <a:gd name="T24" fmla="*/ 1674 w 5734"/>
              <a:gd name="T25" fmla="*/ 506 h 886"/>
              <a:gd name="T26" fmla="*/ 1830 w 5734"/>
              <a:gd name="T27" fmla="*/ 506 h 886"/>
              <a:gd name="T28" fmla="*/ 1987 w 5734"/>
              <a:gd name="T29" fmla="*/ 503 h 886"/>
              <a:gd name="T30" fmla="*/ 2147 w 5734"/>
              <a:gd name="T31" fmla="*/ 494 h 886"/>
              <a:gd name="T32" fmla="*/ 2306 w 5734"/>
              <a:gd name="T33" fmla="*/ 483 h 886"/>
              <a:gd name="T34" fmla="*/ 2469 w 5734"/>
              <a:gd name="T35" fmla="*/ 469 h 886"/>
              <a:gd name="T36" fmla="*/ 2632 w 5734"/>
              <a:gd name="T37" fmla="*/ 454 h 886"/>
              <a:gd name="T38" fmla="*/ 2796 w 5734"/>
              <a:gd name="T39" fmla="*/ 434 h 886"/>
              <a:gd name="T40" fmla="*/ 2961 w 5734"/>
              <a:gd name="T41" fmla="*/ 415 h 886"/>
              <a:gd name="T42" fmla="*/ 3125 w 5734"/>
              <a:gd name="T43" fmla="*/ 394 h 886"/>
              <a:gd name="T44" fmla="*/ 3292 w 5734"/>
              <a:gd name="T45" fmla="*/ 371 h 886"/>
              <a:gd name="T46" fmla="*/ 3458 w 5734"/>
              <a:gd name="T47" fmla="*/ 350 h 886"/>
              <a:gd name="T48" fmla="*/ 3624 w 5734"/>
              <a:gd name="T49" fmla="*/ 328 h 886"/>
              <a:gd name="T50" fmla="*/ 3793 w 5734"/>
              <a:gd name="T51" fmla="*/ 307 h 886"/>
              <a:gd name="T52" fmla="*/ 3959 w 5734"/>
              <a:gd name="T53" fmla="*/ 287 h 886"/>
              <a:gd name="T54" fmla="*/ 4125 w 5734"/>
              <a:gd name="T55" fmla="*/ 268 h 886"/>
              <a:gd name="T56" fmla="*/ 4290 w 5734"/>
              <a:gd name="T57" fmla="*/ 252 h 886"/>
              <a:gd name="T58" fmla="*/ 4454 w 5734"/>
              <a:gd name="T59" fmla="*/ 238 h 886"/>
              <a:gd name="T60" fmla="*/ 4619 w 5734"/>
              <a:gd name="T61" fmla="*/ 228 h 886"/>
              <a:gd name="T62" fmla="*/ 4784 w 5734"/>
              <a:gd name="T63" fmla="*/ 221 h 886"/>
              <a:gd name="T64" fmla="*/ 4945 w 5734"/>
              <a:gd name="T65" fmla="*/ 217 h 886"/>
              <a:gd name="T66" fmla="*/ 5106 w 5734"/>
              <a:gd name="T67" fmla="*/ 217 h 886"/>
              <a:gd name="T68" fmla="*/ 5265 w 5734"/>
              <a:gd name="T69" fmla="*/ 223 h 886"/>
              <a:gd name="T70" fmla="*/ 5424 w 5734"/>
              <a:gd name="T71" fmla="*/ 233 h 886"/>
              <a:gd name="T72" fmla="*/ 5580 w 5734"/>
              <a:gd name="T73" fmla="*/ 249 h 886"/>
              <a:gd name="T74" fmla="*/ 5734 w 5734"/>
              <a:gd name="T75" fmla="*/ 272 h 886"/>
              <a:gd name="T76" fmla="*/ 5734 w 5734"/>
              <a:gd name="T77" fmla="*/ 886 h 886"/>
              <a:gd name="T78" fmla="*/ 0 w 5734"/>
              <a:gd name="T79" fmla="*/ 886 h 886"/>
              <a:gd name="T80" fmla="*/ 0 w 5734"/>
              <a:gd name="T81" fmla="*/ 0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34" h="886">
                <a:moveTo>
                  <a:pt x="0" y="0"/>
                </a:moveTo>
                <a:lnTo>
                  <a:pt x="123" y="88"/>
                </a:lnTo>
                <a:lnTo>
                  <a:pt x="249" y="165"/>
                </a:lnTo>
                <a:lnTo>
                  <a:pt x="377" y="233"/>
                </a:lnTo>
                <a:lnTo>
                  <a:pt x="510" y="293"/>
                </a:lnTo>
                <a:lnTo>
                  <a:pt x="646" y="343"/>
                </a:lnTo>
                <a:lnTo>
                  <a:pt x="785" y="387"/>
                </a:lnTo>
                <a:lnTo>
                  <a:pt x="926" y="422"/>
                </a:lnTo>
                <a:lnTo>
                  <a:pt x="1072" y="452"/>
                </a:lnTo>
                <a:lnTo>
                  <a:pt x="1219" y="473"/>
                </a:lnTo>
                <a:lnTo>
                  <a:pt x="1368" y="490"/>
                </a:lnTo>
                <a:lnTo>
                  <a:pt x="1520" y="501"/>
                </a:lnTo>
                <a:lnTo>
                  <a:pt x="1674" y="506"/>
                </a:lnTo>
                <a:lnTo>
                  <a:pt x="1830" y="506"/>
                </a:lnTo>
                <a:lnTo>
                  <a:pt x="1987" y="503"/>
                </a:lnTo>
                <a:lnTo>
                  <a:pt x="2147" y="494"/>
                </a:lnTo>
                <a:lnTo>
                  <a:pt x="2306" y="483"/>
                </a:lnTo>
                <a:lnTo>
                  <a:pt x="2469" y="469"/>
                </a:lnTo>
                <a:lnTo>
                  <a:pt x="2632" y="454"/>
                </a:lnTo>
                <a:lnTo>
                  <a:pt x="2796" y="434"/>
                </a:lnTo>
                <a:lnTo>
                  <a:pt x="2961" y="415"/>
                </a:lnTo>
                <a:lnTo>
                  <a:pt x="3125" y="394"/>
                </a:lnTo>
                <a:lnTo>
                  <a:pt x="3292" y="371"/>
                </a:lnTo>
                <a:lnTo>
                  <a:pt x="3458" y="350"/>
                </a:lnTo>
                <a:lnTo>
                  <a:pt x="3624" y="328"/>
                </a:lnTo>
                <a:lnTo>
                  <a:pt x="3793" y="307"/>
                </a:lnTo>
                <a:lnTo>
                  <a:pt x="3959" y="287"/>
                </a:lnTo>
                <a:lnTo>
                  <a:pt x="4125" y="268"/>
                </a:lnTo>
                <a:lnTo>
                  <a:pt x="4290" y="252"/>
                </a:lnTo>
                <a:lnTo>
                  <a:pt x="4454" y="238"/>
                </a:lnTo>
                <a:lnTo>
                  <a:pt x="4619" y="228"/>
                </a:lnTo>
                <a:lnTo>
                  <a:pt x="4784" y="221"/>
                </a:lnTo>
                <a:lnTo>
                  <a:pt x="4945" y="217"/>
                </a:lnTo>
                <a:lnTo>
                  <a:pt x="5106" y="217"/>
                </a:lnTo>
                <a:lnTo>
                  <a:pt x="5265" y="223"/>
                </a:lnTo>
                <a:lnTo>
                  <a:pt x="5424" y="233"/>
                </a:lnTo>
                <a:lnTo>
                  <a:pt x="5580" y="249"/>
                </a:lnTo>
                <a:lnTo>
                  <a:pt x="5734" y="272"/>
                </a:lnTo>
                <a:lnTo>
                  <a:pt x="5734" y="886"/>
                </a:lnTo>
                <a:lnTo>
                  <a:pt x="0" y="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1" y="5272509"/>
            <a:ext cx="12858750" cy="1960141"/>
          </a:xfrm>
          <a:custGeom>
            <a:avLst/>
            <a:gdLst>
              <a:gd name="T0" fmla="*/ 5044 w 5734"/>
              <a:gd name="T1" fmla="*/ 0 h 658"/>
              <a:gd name="T2" fmla="*/ 5272 w 5734"/>
              <a:gd name="T3" fmla="*/ 7 h 658"/>
              <a:gd name="T4" fmla="*/ 5503 w 5734"/>
              <a:gd name="T5" fmla="*/ 21 h 658"/>
              <a:gd name="T6" fmla="*/ 5734 w 5734"/>
              <a:gd name="T7" fmla="*/ 44 h 658"/>
              <a:gd name="T8" fmla="*/ 5734 w 5734"/>
              <a:gd name="T9" fmla="*/ 658 h 658"/>
              <a:gd name="T10" fmla="*/ 0 w 5734"/>
              <a:gd name="T11" fmla="*/ 658 h 658"/>
              <a:gd name="T12" fmla="*/ 0 w 5734"/>
              <a:gd name="T13" fmla="*/ 355 h 658"/>
              <a:gd name="T14" fmla="*/ 179 w 5734"/>
              <a:gd name="T15" fmla="*/ 399 h 658"/>
              <a:gd name="T16" fmla="*/ 359 w 5734"/>
              <a:gd name="T17" fmla="*/ 430 h 658"/>
              <a:gd name="T18" fmla="*/ 541 w 5734"/>
              <a:gd name="T19" fmla="*/ 453 h 658"/>
              <a:gd name="T20" fmla="*/ 725 w 5734"/>
              <a:gd name="T21" fmla="*/ 467 h 658"/>
              <a:gd name="T22" fmla="*/ 911 w 5734"/>
              <a:gd name="T23" fmla="*/ 472 h 658"/>
              <a:gd name="T24" fmla="*/ 1100 w 5734"/>
              <a:gd name="T25" fmla="*/ 471 h 658"/>
              <a:gd name="T26" fmla="*/ 1289 w 5734"/>
              <a:gd name="T27" fmla="*/ 462 h 658"/>
              <a:gd name="T28" fmla="*/ 1481 w 5734"/>
              <a:gd name="T29" fmla="*/ 446 h 658"/>
              <a:gd name="T30" fmla="*/ 1674 w 5734"/>
              <a:gd name="T31" fmla="*/ 427 h 658"/>
              <a:gd name="T32" fmla="*/ 1870 w 5734"/>
              <a:gd name="T33" fmla="*/ 402 h 658"/>
              <a:gd name="T34" fmla="*/ 2068 w 5734"/>
              <a:gd name="T35" fmla="*/ 373 h 658"/>
              <a:gd name="T36" fmla="*/ 2268 w 5734"/>
              <a:gd name="T37" fmla="*/ 341 h 658"/>
              <a:gd name="T38" fmla="*/ 2469 w 5734"/>
              <a:gd name="T39" fmla="*/ 308 h 658"/>
              <a:gd name="T40" fmla="*/ 2672 w 5734"/>
              <a:gd name="T41" fmla="*/ 271 h 658"/>
              <a:gd name="T42" fmla="*/ 2879 w 5734"/>
              <a:gd name="T43" fmla="*/ 236 h 658"/>
              <a:gd name="T44" fmla="*/ 3085 w 5734"/>
              <a:gd name="T45" fmla="*/ 199 h 658"/>
              <a:gd name="T46" fmla="*/ 3295 w 5734"/>
              <a:gd name="T47" fmla="*/ 164 h 658"/>
              <a:gd name="T48" fmla="*/ 3507 w 5734"/>
              <a:gd name="T49" fmla="*/ 131 h 658"/>
              <a:gd name="T50" fmla="*/ 3721 w 5734"/>
              <a:gd name="T51" fmla="*/ 100 h 658"/>
              <a:gd name="T52" fmla="*/ 3936 w 5734"/>
              <a:gd name="T53" fmla="*/ 70 h 658"/>
              <a:gd name="T54" fmla="*/ 4153 w 5734"/>
              <a:gd name="T55" fmla="*/ 45 h 658"/>
              <a:gd name="T56" fmla="*/ 4374 w 5734"/>
              <a:gd name="T57" fmla="*/ 26 h 658"/>
              <a:gd name="T58" fmla="*/ 4594 w 5734"/>
              <a:gd name="T59" fmla="*/ 10 h 658"/>
              <a:gd name="T60" fmla="*/ 4819 w 5734"/>
              <a:gd name="T61" fmla="*/ 2 h 658"/>
              <a:gd name="T62" fmla="*/ 5044 w 5734"/>
              <a:gd name="T63" fmla="*/ 0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734" h="658">
                <a:moveTo>
                  <a:pt x="5044" y="0"/>
                </a:moveTo>
                <a:lnTo>
                  <a:pt x="5272" y="7"/>
                </a:lnTo>
                <a:lnTo>
                  <a:pt x="5503" y="21"/>
                </a:lnTo>
                <a:lnTo>
                  <a:pt x="5734" y="44"/>
                </a:lnTo>
                <a:lnTo>
                  <a:pt x="5734" y="658"/>
                </a:lnTo>
                <a:lnTo>
                  <a:pt x="0" y="658"/>
                </a:lnTo>
                <a:lnTo>
                  <a:pt x="0" y="355"/>
                </a:lnTo>
                <a:lnTo>
                  <a:pt x="179" y="399"/>
                </a:lnTo>
                <a:lnTo>
                  <a:pt x="359" y="430"/>
                </a:lnTo>
                <a:lnTo>
                  <a:pt x="541" y="453"/>
                </a:lnTo>
                <a:lnTo>
                  <a:pt x="725" y="467"/>
                </a:lnTo>
                <a:lnTo>
                  <a:pt x="911" y="472"/>
                </a:lnTo>
                <a:lnTo>
                  <a:pt x="1100" y="471"/>
                </a:lnTo>
                <a:lnTo>
                  <a:pt x="1289" y="462"/>
                </a:lnTo>
                <a:lnTo>
                  <a:pt x="1481" y="446"/>
                </a:lnTo>
                <a:lnTo>
                  <a:pt x="1674" y="427"/>
                </a:lnTo>
                <a:lnTo>
                  <a:pt x="1870" y="402"/>
                </a:lnTo>
                <a:lnTo>
                  <a:pt x="2068" y="373"/>
                </a:lnTo>
                <a:lnTo>
                  <a:pt x="2268" y="341"/>
                </a:lnTo>
                <a:lnTo>
                  <a:pt x="2469" y="308"/>
                </a:lnTo>
                <a:lnTo>
                  <a:pt x="2672" y="271"/>
                </a:lnTo>
                <a:lnTo>
                  <a:pt x="2879" y="236"/>
                </a:lnTo>
                <a:lnTo>
                  <a:pt x="3085" y="199"/>
                </a:lnTo>
                <a:lnTo>
                  <a:pt x="3295" y="164"/>
                </a:lnTo>
                <a:lnTo>
                  <a:pt x="3507" y="131"/>
                </a:lnTo>
                <a:lnTo>
                  <a:pt x="3721" y="100"/>
                </a:lnTo>
                <a:lnTo>
                  <a:pt x="3936" y="70"/>
                </a:lnTo>
                <a:lnTo>
                  <a:pt x="4153" y="45"/>
                </a:lnTo>
                <a:lnTo>
                  <a:pt x="4374" y="26"/>
                </a:lnTo>
                <a:lnTo>
                  <a:pt x="4594" y="10"/>
                </a:lnTo>
                <a:lnTo>
                  <a:pt x="4819" y="2"/>
                </a:lnTo>
                <a:lnTo>
                  <a:pt x="504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2234293" y="2557700"/>
            <a:ext cx="839016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b="1" cap="all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Thank you</a:t>
            </a:r>
            <a:endParaRPr lang="zh-CN" altLang="en-US" sz="8800" b="1" cap="all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817836" y="4012197"/>
            <a:ext cx="32230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911" y="6602219"/>
            <a:ext cx="1282700" cy="495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414823"/>
      </p:ext>
    </p:extLst>
  </p:cSld>
  <p:clrMapOvr>
    <a:masterClrMapping/>
  </p:clrMapOvr>
  <p:transition spd="slow" advTm="83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/>
      <p:bldP spid="4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-1" y="0"/>
            <a:ext cx="5133232" cy="7232652"/>
          </a:xfrm>
          <a:custGeom>
            <a:avLst/>
            <a:gdLst>
              <a:gd name="connsiteX0" fmla="*/ 0 w 5137382"/>
              <a:gd name="connsiteY0" fmla="*/ 0 h 7232652"/>
              <a:gd name="connsiteX1" fmla="*/ 3477047 w 5137382"/>
              <a:gd name="connsiteY1" fmla="*/ 0 h 7232652"/>
              <a:gd name="connsiteX2" fmla="*/ 3477047 w 5137382"/>
              <a:gd name="connsiteY2" fmla="*/ 2 h 7232652"/>
              <a:gd name="connsiteX3" fmla="*/ 5137382 w 5137382"/>
              <a:gd name="connsiteY3" fmla="*/ 2 h 7232652"/>
              <a:gd name="connsiteX4" fmla="*/ 4929314 w 5137382"/>
              <a:gd name="connsiteY4" fmla="*/ 155149 h 7232652"/>
              <a:gd name="connsiteX5" fmla="*/ 4747254 w 5137382"/>
              <a:gd name="connsiteY5" fmla="*/ 314081 h 7232652"/>
              <a:gd name="connsiteX6" fmla="*/ 4586474 w 5137382"/>
              <a:gd name="connsiteY6" fmla="*/ 475535 h 7232652"/>
              <a:gd name="connsiteX7" fmla="*/ 4444610 w 5137382"/>
              <a:gd name="connsiteY7" fmla="*/ 643296 h 7232652"/>
              <a:gd name="connsiteX8" fmla="*/ 4326389 w 5137382"/>
              <a:gd name="connsiteY8" fmla="*/ 814841 h 7232652"/>
              <a:gd name="connsiteX9" fmla="*/ 4222355 w 5137382"/>
              <a:gd name="connsiteY9" fmla="*/ 990171 h 7232652"/>
              <a:gd name="connsiteX10" fmla="*/ 4139601 w 5137382"/>
              <a:gd name="connsiteY10" fmla="*/ 1168023 h 7232652"/>
              <a:gd name="connsiteX11" fmla="*/ 4068669 w 5137382"/>
              <a:gd name="connsiteY11" fmla="*/ 1352182 h 7232652"/>
              <a:gd name="connsiteX12" fmla="*/ 4019016 w 5137382"/>
              <a:gd name="connsiteY12" fmla="*/ 1537602 h 7232652"/>
              <a:gd name="connsiteX13" fmla="*/ 3978821 w 5137382"/>
              <a:gd name="connsiteY13" fmla="*/ 1725545 h 7232652"/>
              <a:gd name="connsiteX14" fmla="*/ 3952812 w 5137382"/>
              <a:gd name="connsiteY14" fmla="*/ 1917272 h 7232652"/>
              <a:gd name="connsiteX15" fmla="*/ 3940990 w 5137382"/>
              <a:gd name="connsiteY15" fmla="*/ 2111522 h 7232652"/>
              <a:gd name="connsiteX16" fmla="*/ 3940990 w 5137382"/>
              <a:gd name="connsiteY16" fmla="*/ 2308294 h 7232652"/>
              <a:gd name="connsiteX17" fmla="*/ 3948084 w 5137382"/>
              <a:gd name="connsiteY17" fmla="*/ 2506328 h 7232652"/>
              <a:gd name="connsiteX18" fmla="*/ 3969363 w 5137382"/>
              <a:gd name="connsiteY18" fmla="*/ 2708146 h 7232652"/>
              <a:gd name="connsiteX19" fmla="*/ 3995372 w 5137382"/>
              <a:gd name="connsiteY19" fmla="*/ 2908703 h 7232652"/>
              <a:gd name="connsiteX20" fmla="*/ 4028474 w 5137382"/>
              <a:gd name="connsiteY20" fmla="*/ 3114305 h 7232652"/>
              <a:gd name="connsiteX21" fmla="*/ 4063940 w 5137382"/>
              <a:gd name="connsiteY21" fmla="*/ 3319907 h 7232652"/>
              <a:gd name="connsiteX22" fmla="*/ 4111228 w 5137382"/>
              <a:gd name="connsiteY22" fmla="*/ 3526770 h 7232652"/>
              <a:gd name="connsiteX23" fmla="*/ 4156152 w 5137382"/>
              <a:gd name="connsiteY23" fmla="*/ 3734895 h 7232652"/>
              <a:gd name="connsiteX24" fmla="*/ 4205804 w 5137382"/>
              <a:gd name="connsiteY24" fmla="*/ 3941758 h 7232652"/>
              <a:gd name="connsiteX25" fmla="*/ 4260186 w 5137382"/>
              <a:gd name="connsiteY25" fmla="*/ 4152405 h 7232652"/>
              <a:gd name="connsiteX26" fmla="*/ 4309838 w 5137382"/>
              <a:gd name="connsiteY26" fmla="*/ 4361792 h 7232652"/>
              <a:gd name="connsiteX27" fmla="*/ 4361855 w 5137382"/>
              <a:gd name="connsiteY27" fmla="*/ 4571178 h 7232652"/>
              <a:gd name="connsiteX28" fmla="*/ 4411508 w 5137382"/>
              <a:gd name="connsiteY28" fmla="*/ 4784348 h 7232652"/>
              <a:gd name="connsiteX29" fmla="*/ 4458796 w 5137382"/>
              <a:gd name="connsiteY29" fmla="*/ 4993734 h 7232652"/>
              <a:gd name="connsiteX30" fmla="*/ 4503720 w 5137382"/>
              <a:gd name="connsiteY30" fmla="*/ 5203120 h 7232652"/>
              <a:gd name="connsiteX31" fmla="*/ 4541550 w 5137382"/>
              <a:gd name="connsiteY31" fmla="*/ 5411245 h 7232652"/>
              <a:gd name="connsiteX32" fmla="*/ 4574652 w 5137382"/>
              <a:gd name="connsiteY32" fmla="*/ 5618108 h 7232652"/>
              <a:gd name="connsiteX33" fmla="*/ 4598296 w 5137382"/>
              <a:gd name="connsiteY33" fmla="*/ 5826233 h 7232652"/>
              <a:gd name="connsiteX34" fmla="*/ 4614847 w 5137382"/>
              <a:gd name="connsiteY34" fmla="*/ 6034358 h 7232652"/>
              <a:gd name="connsiteX35" fmla="*/ 4624305 w 5137382"/>
              <a:gd name="connsiteY35" fmla="*/ 6237437 h 7232652"/>
              <a:gd name="connsiteX36" fmla="*/ 4624305 w 5137382"/>
              <a:gd name="connsiteY36" fmla="*/ 6440516 h 7232652"/>
              <a:gd name="connsiteX37" fmla="*/ 4610118 w 5137382"/>
              <a:gd name="connsiteY37" fmla="*/ 6641073 h 7232652"/>
              <a:gd name="connsiteX38" fmla="*/ 4586474 w 5137382"/>
              <a:gd name="connsiteY38" fmla="*/ 6841630 h 7232652"/>
              <a:gd name="connsiteX39" fmla="*/ 4548644 w 5137382"/>
              <a:gd name="connsiteY39" fmla="*/ 7038402 h 7232652"/>
              <a:gd name="connsiteX40" fmla="*/ 4494262 w 5137382"/>
              <a:gd name="connsiteY40" fmla="*/ 7232652 h 7232652"/>
              <a:gd name="connsiteX41" fmla="*/ 3042515 w 5137382"/>
              <a:gd name="connsiteY41" fmla="*/ 7232652 h 7232652"/>
              <a:gd name="connsiteX42" fmla="*/ 3042515 w 5137382"/>
              <a:gd name="connsiteY42" fmla="*/ 7232650 h 7232652"/>
              <a:gd name="connsiteX43" fmla="*/ 0 w 5137382"/>
              <a:gd name="connsiteY43" fmla="*/ 7232650 h 7232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37382" h="7232652">
                <a:moveTo>
                  <a:pt x="0" y="0"/>
                </a:moveTo>
                <a:lnTo>
                  <a:pt x="3477047" y="0"/>
                </a:lnTo>
                <a:lnTo>
                  <a:pt x="3477047" y="2"/>
                </a:lnTo>
                <a:lnTo>
                  <a:pt x="5137382" y="2"/>
                </a:lnTo>
                <a:lnTo>
                  <a:pt x="4929314" y="155149"/>
                </a:lnTo>
                <a:lnTo>
                  <a:pt x="4747254" y="314081"/>
                </a:lnTo>
                <a:lnTo>
                  <a:pt x="4586474" y="475535"/>
                </a:lnTo>
                <a:lnTo>
                  <a:pt x="4444610" y="643296"/>
                </a:lnTo>
                <a:lnTo>
                  <a:pt x="4326389" y="814841"/>
                </a:lnTo>
                <a:lnTo>
                  <a:pt x="4222355" y="990171"/>
                </a:lnTo>
                <a:lnTo>
                  <a:pt x="4139601" y="1168023"/>
                </a:lnTo>
                <a:lnTo>
                  <a:pt x="4068669" y="1352182"/>
                </a:lnTo>
                <a:lnTo>
                  <a:pt x="4019016" y="1537602"/>
                </a:lnTo>
                <a:lnTo>
                  <a:pt x="3978821" y="1725545"/>
                </a:lnTo>
                <a:lnTo>
                  <a:pt x="3952812" y="1917272"/>
                </a:lnTo>
                <a:lnTo>
                  <a:pt x="3940990" y="2111522"/>
                </a:lnTo>
                <a:lnTo>
                  <a:pt x="3940990" y="2308294"/>
                </a:lnTo>
                <a:lnTo>
                  <a:pt x="3948084" y="2506328"/>
                </a:lnTo>
                <a:lnTo>
                  <a:pt x="3969363" y="2708146"/>
                </a:lnTo>
                <a:lnTo>
                  <a:pt x="3995372" y="2908703"/>
                </a:lnTo>
                <a:lnTo>
                  <a:pt x="4028474" y="3114305"/>
                </a:lnTo>
                <a:lnTo>
                  <a:pt x="4063940" y="3319907"/>
                </a:lnTo>
                <a:lnTo>
                  <a:pt x="4111228" y="3526770"/>
                </a:lnTo>
                <a:lnTo>
                  <a:pt x="4156152" y="3734895"/>
                </a:lnTo>
                <a:lnTo>
                  <a:pt x="4205804" y="3941758"/>
                </a:lnTo>
                <a:lnTo>
                  <a:pt x="4260186" y="4152405"/>
                </a:lnTo>
                <a:lnTo>
                  <a:pt x="4309838" y="4361792"/>
                </a:lnTo>
                <a:lnTo>
                  <a:pt x="4361855" y="4571178"/>
                </a:lnTo>
                <a:lnTo>
                  <a:pt x="4411508" y="4784348"/>
                </a:lnTo>
                <a:lnTo>
                  <a:pt x="4458796" y="4993734"/>
                </a:lnTo>
                <a:lnTo>
                  <a:pt x="4503720" y="5203120"/>
                </a:lnTo>
                <a:lnTo>
                  <a:pt x="4541550" y="5411245"/>
                </a:lnTo>
                <a:lnTo>
                  <a:pt x="4574652" y="5618108"/>
                </a:lnTo>
                <a:lnTo>
                  <a:pt x="4598296" y="5826233"/>
                </a:lnTo>
                <a:lnTo>
                  <a:pt x="4614847" y="6034358"/>
                </a:lnTo>
                <a:lnTo>
                  <a:pt x="4624305" y="6237437"/>
                </a:lnTo>
                <a:lnTo>
                  <a:pt x="4624305" y="6440516"/>
                </a:lnTo>
                <a:lnTo>
                  <a:pt x="4610118" y="6641073"/>
                </a:lnTo>
                <a:lnTo>
                  <a:pt x="4586474" y="6841630"/>
                </a:lnTo>
                <a:lnTo>
                  <a:pt x="4548644" y="7038402"/>
                </a:lnTo>
                <a:lnTo>
                  <a:pt x="4494262" y="7232652"/>
                </a:lnTo>
                <a:lnTo>
                  <a:pt x="3042515" y="7232652"/>
                </a:lnTo>
                <a:lnTo>
                  <a:pt x="3042515" y="7232650"/>
                </a:lnTo>
                <a:lnTo>
                  <a:pt x="0" y="72326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MH_Other_1"/>
          <p:cNvSpPr/>
          <p:nvPr>
            <p:custDataLst>
              <p:tags r:id="rId2"/>
            </p:custDataLst>
          </p:nvPr>
        </p:nvSpPr>
        <p:spPr>
          <a:xfrm>
            <a:off x="6843076" y="1840924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4" name="MH_Other_2"/>
          <p:cNvSpPr/>
          <p:nvPr>
            <p:custDataLst>
              <p:tags r:id="rId3"/>
            </p:custDataLst>
          </p:nvPr>
        </p:nvSpPr>
        <p:spPr>
          <a:xfrm>
            <a:off x="6843076" y="2842110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6" name="MH_Other_3"/>
          <p:cNvSpPr/>
          <p:nvPr>
            <p:custDataLst>
              <p:tags r:id="rId4"/>
            </p:custDataLst>
          </p:nvPr>
        </p:nvSpPr>
        <p:spPr>
          <a:xfrm>
            <a:off x="6843076" y="3843296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0" name="MH_Other_4"/>
          <p:cNvSpPr/>
          <p:nvPr>
            <p:custDataLst>
              <p:tags r:id="rId5"/>
            </p:custDataLst>
          </p:nvPr>
        </p:nvSpPr>
        <p:spPr>
          <a:xfrm>
            <a:off x="6843076" y="4844482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1" name="MH_Others_1"/>
          <p:cNvSpPr txBox="1"/>
          <p:nvPr>
            <p:custDataLst>
              <p:tags r:id="rId6"/>
            </p:custDataLst>
          </p:nvPr>
        </p:nvSpPr>
        <p:spPr>
          <a:xfrm>
            <a:off x="696074" y="2409272"/>
            <a:ext cx="2873902" cy="20313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Offer</a:t>
            </a:r>
            <a:r>
              <a:rPr lang="zh-CN" altLang="en-US" sz="6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入职</a:t>
            </a:r>
          </a:p>
        </p:txBody>
      </p:sp>
      <p:sp>
        <p:nvSpPr>
          <p:cNvPr id="20" name="MH_Text_1"/>
          <p:cNvSpPr/>
          <p:nvPr>
            <p:custDataLst>
              <p:tags r:id="rId7"/>
            </p:custDataLst>
          </p:nvPr>
        </p:nvSpPr>
        <p:spPr>
          <a:xfrm>
            <a:off x="7934917" y="1961674"/>
            <a:ext cx="270607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深链方案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2"/>
          <p:cNvSpPr/>
          <p:nvPr>
            <p:custDataLst>
              <p:tags r:id="rId8"/>
            </p:custDataLst>
          </p:nvPr>
        </p:nvSpPr>
        <p:spPr>
          <a:xfrm>
            <a:off x="7934917" y="2974293"/>
            <a:ext cx="367903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国际化可视编辑方案</a:t>
            </a:r>
          </a:p>
        </p:txBody>
      </p:sp>
      <p:sp>
        <p:nvSpPr>
          <p:cNvPr id="22" name="MH_Text_3"/>
          <p:cNvSpPr/>
          <p:nvPr>
            <p:custDataLst>
              <p:tags r:id="rId9"/>
            </p:custDataLst>
          </p:nvPr>
        </p:nvSpPr>
        <p:spPr>
          <a:xfrm>
            <a:off x="7934917" y="3986911"/>
            <a:ext cx="439911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前端资源大小缩减策略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Text_4"/>
          <p:cNvSpPr/>
          <p:nvPr>
            <p:custDataLst>
              <p:tags r:id="rId10"/>
            </p:custDataLst>
          </p:nvPr>
        </p:nvSpPr>
        <p:spPr>
          <a:xfrm>
            <a:off x="7934917" y="4999528"/>
            <a:ext cx="270607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其他</a:t>
            </a:r>
            <a:r>
              <a:rPr lang="mr-IN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0093647"/>
      </p:ext>
    </p:extLst>
  </p:cSld>
  <p:clrMapOvr>
    <a:masterClrMapping/>
  </p:clrMapOvr>
  <p:transition spd="slow" advTm="6114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/>
          </p:cNvSpPr>
          <p:nvPr/>
        </p:nvSpPr>
        <p:spPr bwMode="auto">
          <a:xfrm>
            <a:off x="6225119" y="2408473"/>
            <a:ext cx="6633631" cy="1768447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3974" y="2924875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4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012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631409" y="3494375"/>
            <a:ext cx="3686398" cy="5539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深链方案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6471013"/>
      </p:ext>
    </p:extLst>
  </p:cSld>
  <p:clrMapOvr>
    <a:masterClrMapping/>
  </p:clrMapOvr>
  <p:transition spd="slow" advTm="2840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5272985" y="3211699"/>
            <a:ext cx="2236510" cy="4298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页面状态的保持？</a:t>
            </a:r>
            <a:endParaRPr lang="en-GB" altLang="zh-CN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4269135" y="2329722"/>
            <a:ext cx="4120317" cy="68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Offer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入职项目为单页应用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(SPA)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存在的问题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812800" y="2132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深链方案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without-urlsyn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426" y="0"/>
            <a:ext cx="12557628" cy="7380630"/>
          </a:xfrm>
          <a:prstGeom prst="rect">
            <a:avLst/>
          </a:prstGeom>
        </p:spPr>
      </p:pic>
      <p:sp>
        <p:nvSpPr>
          <p:cNvPr id="30" name="TextBox 31"/>
          <p:cNvSpPr txBox="1"/>
          <p:nvPr/>
        </p:nvSpPr>
        <p:spPr>
          <a:xfrm flipH="1">
            <a:off x="64435" y="941504"/>
            <a:ext cx="182843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使用深链之前</a:t>
            </a:r>
            <a:endParaRPr lang="en-US" altLang="zh-CN" sz="1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页面刷新，状态丢失</a:t>
            </a:r>
            <a:endParaRPr lang="en-GB" sz="1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3" name="with-urlsync.mp4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426" y="-9091"/>
            <a:ext cx="12699452" cy="7398811"/>
          </a:xfrm>
          <a:prstGeom prst="rect">
            <a:avLst/>
          </a:prstGeom>
        </p:spPr>
      </p:pic>
      <p:sp>
        <p:nvSpPr>
          <p:cNvPr id="34" name="TextBox 31"/>
          <p:cNvSpPr txBox="1"/>
          <p:nvPr/>
        </p:nvSpPr>
        <p:spPr>
          <a:xfrm flipH="1">
            <a:off x="64435" y="941504"/>
            <a:ext cx="218847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使用深链之后</a:t>
            </a:r>
            <a:endParaRPr lang="en-US" altLang="zh-CN" sz="1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页面刷新，状态依然保持</a:t>
            </a:r>
            <a:endParaRPr lang="en-GB" altLang="zh-CN" sz="1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GB" sz="1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36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4913">
        <p14:prism/>
      </p:transition>
    </mc:Choice>
    <mc:Fallback>
      <p:transition spd="slow" advTm="449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30" grpId="0"/>
      <p:bldP spid="34" grpId="0"/>
    </p:bldLst>
  </p:timing>
  <p:extLst mod="1">
    <p:ext uri="{E180D4A7-C9FB-4DFB-919C-405C955672EB}">
      <p14:showEvtLst xmlns:p14="http://schemas.microsoft.com/office/powerpoint/2010/main">
        <p14:playEvt time="13306" objId="12"/>
        <p14:triggerEvt type="onClick" time="13306" objId="12"/>
        <p14:stopEvt time="23428" objId="12"/>
        <p14:playEvt time="27590" objId="12"/>
        <p14:triggerEvt type="onClick" time="27590" objId="12"/>
        <p14:playEvt time="31704" objId="13"/>
        <p14:triggerEvt type="onClick" time="31704" objId="13"/>
        <p14:stopEvt time="37748" objId="12"/>
        <p14:stopEvt time="41742" objId="1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596727" y="459586"/>
            <a:ext cx="23111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深链方案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96851936"/>
              </p:ext>
            </p:extLst>
          </p:nvPr>
        </p:nvGraphicFramePr>
        <p:xfrm>
          <a:off x="621111" y="2705626"/>
          <a:ext cx="118093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1C265392-EF98-4C76-BD0F-7B3525A7064A}"/>
              </a:ext>
            </a:extLst>
          </p:cNvPr>
          <p:cNvSpPr/>
          <p:nvPr/>
        </p:nvSpPr>
        <p:spPr>
          <a:xfrm>
            <a:off x="0" y="365754"/>
            <a:ext cx="262467" cy="6582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E7625D7-F880-4678-9339-D3BF29E36DA8}"/>
              </a:ext>
            </a:extLst>
          </p:cNvPr>
          <p:cNvSpPr/>
          <p:nvPr/>
        </p:nvSpPr>
        <p:spPr>
          <a:xfrm>
            <a:off x="6521608" y="4912469"/>
            <a:ext cx="22365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92D050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优雅通用</a:t>
            </a:r>
            <a:endParaRPr lang="zh-CN" altLang="en-US" sz="2000" dirty="0">
              <a:solidFill>
                <a:srgbClr val="92D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ECDEDC6-22E0-4621-8210-3B09EFA26970}"/>
              </a:ext>
            </a:extLst>
          </p:cNvPr>
          <p:cNvSpPr/>
          <p:nvPr/>
        </p:nvSpPr>
        <p:spPr>
          <a:xfrm>
            <a:off x="7797527" y="4912469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92D050"/>
                </a:solidFill>
                <a:latin typeface="Microsoft YaHei" charset="-122"/>
                <a:ea typeface="Microsoft YaHei" charset="-122"/>
                <a:sym typeface="Arial" panose="020B0604020202020204" pitchFamily="34" charset="0"/>
              </a:rPr>
              <a:t>适配</a:t>
            </a:r>
            <a:r>
              <a:rPr lang="en-US" altLang="zh-CN" sz="2000" dirty="0">
                <a:solidFill>
                  <a:srgbClr val="92D050"/>
                </a:solidFill>
                <a:latin typeface="Microsoft YaHei" charset="-122"/>
                <a:ea typeface="Microsoft YaHei" charset="-122"/>
                <a:sym typeface="Arial" panose="020B0604020202020204" pitchFamily="34" charset="0"/>
              </a:rPr>
              <a:t>ERP</a:t>
            </a:r>
            <a:r>
              <a:rPr lang="zh-CN" altLang="en-US" sz="2000" dirty="0">
                <a:solidFill>
                  <a:srgbClr val="92D050"/>
                </a:solidFill>
                <a:latin typeface="Microsoft YaHei" charset="-122"/>
                <a:ea typeface="Microsoft YaHei" charset="-122"/>
                <a:sym typeface="Arial" panose="020B0604020202020204" pitchFamily="34" charset="0"/>
              </a:rPr>
              <a:t>技术栈</a:t>
            </a:r>
            <a:endParaRPr lang="zh-CN" altLang="en-US" sz="2000" dirty="0">
              <a:solidFill>
                <a:srgbClr val="92D05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76D0EA1-4FC1-49B0-9543-4710B410834E}"/>
              </a:ext>
            </a:extLst>
          </p:cNvPr>
          <p:cNvSpPr/>
          <p:nvPr/>
        </p:nvSpPr>
        <p:spPr>
          <a:xfrm>
            <a:off x="3353256" y="491246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92D050"/>
                </a:solidFill>
                <a:latin typeface="Microsoft YaHei" charset="-122"/>
                <a:ea typeface="Microsoft YaHei" charset="-122"/>
                <a:sym typeface="Arial" panose="020B0604020202020204" pitchFamily="34" charset="0"/>
              </a:rPr>
              <a:t>提升用户体验</a:t>
            </a:r>
            <a:endParaRPr lang="zh-CN" altLang="en-US" sz="2000" dirty="0">
              <a:solidFill>
                <a:srgbClr val="92D050"/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314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5819">
        <p14:prism/>
      </p:transition>
    </mc:Choice>
    <mc:Fallback>
      <p:transition spd="slow" advTm="4581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>
            <a:spLocks/>
          </p:cNvSpPr>
          <p:nvPr/>
        </p:nvSpPr>
        <p:spPr bwMode="auto">
          <a:xfrm>
            <a:off x="6225119" y="2408473"/>
            <a:ext cx="6633631" cy="1768447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3974" y="2924875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4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012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631409" y="3472309"/>
            <a:ext cx="4766518" cy="5539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国际化可视编辑方案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948863"/>
      </p:ext>
    </p:extLst>
  </p:cSld>
  <p:clrMapOvr>
    <a:masterClrMapping/>
  </p:clrMapOvr>
  <p:transition spd="slow" advTm="3241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991466" y="4936959"/>
            <a:ext cx="2107149" cy="1746577"/>
            <a:chOff x="3471863" y="2343150"/>
            <a:chExt cx="2197533" cy="19859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477058" y="2381249"/>
              <a:ext cx="2192338" cy="1495425"/>
            </a:xfrm>
            <a:custGeom>
              <a:avLst/>
              <a:gdLst/>
              <a:ahLst/>
              <a:cxnLst>
                <a:cxn ang="0">
                  <a:pos x="1202" y="800"/>
                </a:cxn>
                <a:cxn ang="0">
                  <a:pos x="1182" y="820"/>
                </a:cxn>
                <a:cxn ang="0">
                  <a:pos x="20" y="820"/>
                </a:cxn>
                <a:cxn ang="0">
                  <a:pos x="0" y="800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182" y="0"/>
                </a:cxn>
                <a:cxn ang="0">
                  <a:pos x="1202" y="20"/>
                </a:cxn>
                <a:cxn ang="0">
                  <a:pos x="1202" y="800"/>
                </a:cxn>
              </a:cxnLst>
              <a:rect l="0" t="0" r="r" b="b"/>
              <a:pathLst>
                <a:path w="1202" h="820">
                  <a:moveTo>
                    <a:pt x="1202" y="800"/>
                  </a:moveTo>
                  <a:cubicBezTo>
                    <a:pt x="1202" y="811"/>
                    <a:pt x="1193" y="820"/>
                    <a:pt x="1182" y="820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9" y="820"/>
                    <a:pt x="0" y="811"/>
                    <a:pt x="0" y="80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93" y="0"/>
                    <a:pt x="1202" y="9"/>
                    <a:pt x="1202" y="20"/>
                  </a:cubicBezTo>
                  <a:lnTo>
                    <a:pt x="1202" y="80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63938" y="3713163"/>
              <a:ext cx="2019300" cy="904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573587" y="2343150"/>
              <a:ext cx="1009650" cy="1460500"/>
            </a:xfrm>
            <a:custGeom>
              <a:avLst/>
              <a:gdLst/>
              <a:ahLst/>
              <a:cxnLst>
                <a:cxn ang="0">
                  <a:pos x="0" y="801"/>
                </a:cxn>
                <a:cxn ang="0">
                  <a:pos x="0" y="73"/>
                </a:cxn>
                <a:cxn ang="0">
                  <a:pos x="1" y="71"/>
                </a:cxn>
                <a:cxn ang="0">
                  <a:pos x="1" y="65"/>
                </a:cxn>
                <a:cxn ang="0">
                  <a:pos x="70" y="0"/>
                </a:cxn>
                <a:cxn ang="0">
                  <a:pos x="554" y="0"/>
                </a:cxn>
                <a:cxn ang="0">
                  <a:pos x="554" y="758"/>
                </a:cxn>
                <a:cxn ang="0">
                  <a:pos x="70" y="758"/>
                </a:cxn>
                <a:cxn ang="0">
                  <a:pos x="0" y="801"/>
                </a:cxn>
              </a:cxnLst>
              <a:rect l="0" t="0" r="r" b="b"/>
              <a:pathLst>
                <a:path w="554" h="801">
                  <a:moveTo>
                    <a:pt x="0" y="80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72"/>
                    <a:pt x="1" y="71"/>
                    <a:pt x="1" y="71"/>
                  </a:cubicBezTo>
                  <a:cubicBezTo>
                    <a:pt x="1" y="69"/>
                    <a:pt x="1" y="67"/>
                    <a:pt x="1" y="65"/>
                  </a:cubicBezTo>
                  <a:cubicBezTo>
                    <a:pt x="4" y="29"/>
                    <a:pt x="34" y="0"/>
                    <a:pt x="70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4" y="758"/>
                    <a:pt x="554" y="758"/>
                    <a:pt x="554" y="758"/>
                  </a:cubicBezTo>
                  <a:cubicBezTo>
                    <a:pt x="70" y="758"/>
                    <a:pt x="70" y="758"/>
                    <a:pt x="70" y="758"/>
                  </a:cubicBezTo>
                  <a:cubicBezTo>
                    <a:pt x="40" y="758"/>
                    <a:pt x="13" y="775"/>
                    <a:pt x="0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563938" y="2343150"/>
              <a:ext cx="1011238" cy="1460500"/>
            </a:xfrm>
            <a:custGeom>
              <a:avLst/>
              <a:gdLst/>
              <a:ahLst/>
              <a:cxnLst>
                <a:cxn ang="0">
                  <a:pos x="554" y="801"/>
                </a:cxn>
                <a:cxn ang="0">
                  <a:pos x="554" y="73"/>
                </a:cxn>
                <a:cxn ang="0">
                  <a:pos x="553" y="71"/>
                </a:cxn>
                <a:cxn ang="0">
                  <a:pos x="553" y="65"/>
                </a:cxn>
                <a:cxn ang="0">
                  <a:pos x="483" y="0"/>
                </a:cxn>
                <a:cxn ang="0">
                  <a:pos x="0" y="0"/>
                </a:cxn>
                <a:cxn ang="0">
                  <a:pos x="0" y="758"/>
                </a:cxn>
                <a:cxn ang="0">
                  <a:pos x="483" y="758"/>
                </a:cxn>
                <a:cxn ang="0">
                  <a:pos x="554" y="801"/>
                </a:cxn>
              </a:cxnLst>
              <a:rect l="0" t="0" r="r" b="b"/>
              <a:pathLst>
                <a:path w="554" h="801">
                  <a:moveTo>
                    <a:pt x="554" y="801"/>
                  </a:moveTo>
                  <a:cubicBezTo>
                    <a:pt x="554" y="73"/>
                    <a:pt x="554" y="73"/>
                    <a:pt x="554" y="73"/>
                  </a:cubicBezTo>
                  <a:cubicBezTo>
                    <a:pt x="553" y="72"/>
                    <a:pt x="553" y="71"/>
                    <a:pt x="553" y="71"/>
                  </a:cubicBezTo>
                  <a:cubicBezTo>
                    <a:pt x="553" y="69"/>
                    <a:pt x="553" y="67"/>
                    <a:pt x="553" y="65"/>
                  </a:cubicBezTo>
                  <a:cubicBezTo>
                    <a:pt x="550" y="29"/>
                    <a:pt x="520" y="0"/>
                    <a:pt x="4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483" y="758"/>
                    <a:pt x="483" y="758"/>
                    <a:pt x="483" y="758"/>
                  </a:cubicBezTo>
                  <a:cubicBezTo>
                    <a:pt x="514" y="758"/>
                    <a:pt x="540" y="775"/>
                    <a:pt x="554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502151" y="2357438"/>
              <a:ext cx="73025" cy="1446213"/>
            </a:xfrm>
            <a:custGeom>
              <a:avLst/>
              <a:gdLst/>
              <a:ahLst/>
              <a:cxnLst>
                <a:cxn ang="0">
                  <a:pos x="39" y="57"/>
                </a:cxn>
                <a:cxn ang="0">
                  <a:pos x="0" y="0"/>
                </a:cxn>
                <a:cxn ang="0">
                  <a:pos x="0" y="756"/>
                </a:cxn>
                <a:cxn ang="0">
                  <a:pos x="40" y="793"/>
                </a:cxn>
                <a:cxn ang="0">
                  <a:pos x="40" y="65"/>
                </a:cxn>
                <a:cxn ang="0">
                  <a:pos x="39" y="63"/>
                </a:cxn>
                <a:cxn ang="0">
                  <a:pos x="39" y="57"/>
                </a:cxn>
              </a:cxnLst>
              <a:rect l="0" t="0" r="r" b="b"/>
              <a:pathLst>
                <a:path w="40" h="793">
                  <a:moveTo>
                    <a:pt x="39" y="57"/>
                  </a:moveTo>
                  <a:cubicBezTo>
                    <a:pt x="37" y="32"/>
                    <a:pt x="22" y="10"/>
                    <a:pt x="0" y="0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17" y="764"/>
                    <a:pt x="31" y="776"/>
                    <a:pt x="40" y="79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4"/>
                    <a:pt x="39" y="63"/>
                    <a:pt x="39" y="63"/>
                  </a:cubicBezTo>
                  <a:cubicBezTo>
                    <a:pt x="39" y="61"/>
                    <a:pt x="39" y="59"/>
                    <a:pt x="39" y="5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700588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700588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700588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700588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700588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700588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692526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692526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692526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692526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692526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692526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548063" y="3338513"/>
              <a:ext cx="928688" cy="917575"/>
            </a:xfrm>
            <a:custGeom>
              <a:avLst/>
              <a:gdLst/>
              <a:ahLst/>
              <a:cxnLst>
                <a:cxn ang="0">
                  <a:pos x="32" y="500"/>
                </a:cxn>
                <a:cxn ang="0">
                  <a:pos x="14" y="489"/>
                </a:cxn>
                <a:cxn ang="0">
                  <a:pos x="15" y="436"/>
                </a:cxn>
                <a:cxn ang="0">
                  <a:pos x="441" y="15"/>
                </a:cxn>
                <a:cxn ang="0">
                  <a:pos x="495" y="15"/>
                </a:cxn>
                <a:cxn ang="0">
                  <a:pos x="494" y="69"/>
                </a:cxn>
                <a:cxn ang="0">
                  <a:pos x="68" y="490"/>
                </a:cxn>
                <a:cxn ang="0">
                  <a:pos x="32" y="500"/>
                </a:cxn>
              </a:cxnLst>
              <a:rect l="0" t="0" r="r" b="b"/>
              <a:pathLst>
                <a:path w="509" h="503">
                  <a:moveTo>
                    <a:pt x="32" y="500"/>
                  </a:moveTo>
                  <a:cubicBezTo>
                    <a:pt x="26" y="498"/>
                    <a:pt x="19" y="495"/>
                    <a:pt x="14" y="489"/>
                  </a:cubicBezTo>
                  <a:cubicBezTo>
                    <a:pt x="0" y="475"/>
                    <a:pt x="0" y="450"/>
                    <a:pt x="15" y="436"/>
                  </a:cubicBezTo>
                  <a:cubicBezTo>
                    <a:pt x="441" y="15"/>
                    <a:pt x="441" y="15"/>
                    <a:pt x="441" y="15"/>
                  </a:cubicBezTo>
                  <a:cubicBezTo>
                    <a:pt x="456" y="0"/>
                    <a:pt x="480" y="0"/>
                    <a:pt x="495" y="15"/>
                  </a:cubicBezTo>
                  <a:cubicBezTo>
                    <a:pt x="509" y="30"/>
                    <a:pt x="509" y="54"/>
                    <a:pt x="494" y="69"/>
                  </a:cubicBezTo>
                  <a:cubicBezTo>
                    <a:pt x="68" y="490"/>
                    <a:pt x="68" y="490"/>
                    <a:pt x="68" y="490"/>
                  </a:cubicBezTo>
                  <a:cubicBezTo>
                    <a:pt x="58" y="499"/>
                    <a:pt x="44" y="503"/>
                    <a:pt x="32" y="5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71863" y="3467100"/>
              <a:ext cx="874713" cy="862013"/>
            </a:xfrm>
            <a:custGeom>
              <a:avLst/>
              <a:gdLst/>
              <a:ahLst/>
              <a:cxnLst>
                <a:cxn ang="0">
                  <a:pos x="65" y="466"/>
                </a:cxn>
                <a:cxn ang="0">
                  <a:pos x="29" y="446"/>
                </a:cxn>
                <a:cxn ang="0">
                  <a:pos x="30" y="339"/>
                </a:cxn>
                <a:cxn ang="0">
                  <a:pos x="343" y="29"/>
                </a:cxn>
                <a:cxn ang="0">
                  <a:pos x="451" y="30"/>
                </a:cxn>
                <a:cxn ang="0">
                  <a:pos x="450" y="137"/>
                </a:cxn>
                <a:cxn ang="0">
                  <a:pos x="137" y="447"/>
                </a:cxn>
                <a:cxn ang="0">
                  <a:pos x="65" y="466"/>
                </a:cxn>
              </a:cxnLst>
              <a:rect l="0" t="0" r="r" b="b"/>
              <a:pathLst>
                <a:path w="480" h="473">
                  <a:moveTo>
                    <a:pt x="65" y="466"/>
                  </a:moveTo>
                  <a:cubicBezTo>
                    <a:pt x="52" y="463"/>
                    <a:pt x="39" y="456"/>
                    <a:pt x="29" y="446"/>
                  </a:cubicBezTo>
                  <a:cubicBezTo>
                    <a:pt x="0" y="416"/>
                    <a:pt x="0" y="368"/>
                    <a:pt x="30" y="339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73" y="0"/>
                    <a:pt x="421" y="0"/>
                    <a:pt x="451" y="30"/>
                  </a:cubicBezTo>
                  <a:cubicBezTo>
                    <a:pt x="480" y="60"/>
                    <a:pt x="480" y="108"/>
                    <a:pt x="450" y="137"/>
                  </a:cubicBezTo>
                  <a:cubicBezTo>
                    <a:pt x="137" y="447"/>
                    <a:pt x="137" y="447"/>
                    <a:pt x="137" y="447"/>
                  </a:cubicBezTo>
                  <a:cubicBezTo>
                    <a:pt x="117" y="466"/>
                    <a:pt x="90" y="473"/>
                    <a:pt x="65" y="4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195763" y="2540000"/>
              <a:ext cx="1084263" cy="1084263"/>
            </a:xfrm>
            <a:custGeom>
              <a:avLst/>
              <a:gdLst/>
              <a:ahLst/>
              <a:cxnLst>
                <a:cxn ang="0">
                  <a:pos x="595" y="299"/>
                </a:cxn>
                <a:cxn ang="0">
                  <a:pos x="370" y="9"/>
                </a:cxn>
                <a:cxn ang="0">
                  <a:pos x="300" y="0"/>
                </a:cxn>
                <a:cxn ang="0">
                  <a:pos x="89" y="86"/>
                </a:cxn>
                <a:cxn ang="0">
                  <a:pos x="1" y="295"/>
                </a:cxn>
                <a:cxn ang="0">
                  <a:pos x="225" y="585"/>
                </a:cxn>
                <a:cxn ang="0">
                  <a:pos x="296" y="594"/>
                </a:cxn>
                <a:cxn ang="0">
                  <a:pos x="506" y="508"/>
                </a:cxn>
                <a:cxn ang="0">
                  <a:pos x="595" y="299"/>
                </a:cxn>
                <a:cxn ang="0">
                  <a:pos x="453" y="454"/>
                </a:cxn>
                <a:cxn ang="0">
                  <a:pos x="296" y="518"/>
                </a:cxn>
                <a:cxn ang="0">
                  <a:pos x="244" y="511"/>
                </a:cxn>
                <a:cxn ang="0">
                  <a:pos x="77" y="296"/>
                </a:cxn>
                <a:cxn ang="0">
                  <a:pos x="143" y="140"/>
                </a:cxn>
                <a:cxn ang="0">
                  <a:pos x="299" y="76"/>
                </a:cxn>
                <a:cxn ang="0">
                  <a:pos x="352" y="83"/>
                </a:cxn>
                <a:cxn ang="0">
                  <a:pos x="519" y="298"/>
                </a:cxn>
                <a:cxn ang="0">
                  <a:pos x="453" y="454"/>
                </a:cxn>
              </a:cxnLst>
              <a:rect l="0" t="0" r="r" b="b"/>
              <a:pathLst>
                <a:path w="595" h="594">
                  <a:moveTo>
                    <a:pt x="595" y="299"/>
                  </a:moveTo>
                  <a:cubicBezTo>
                    <a:pt x="595" y="162"/>
                    <a:pt x="503" y="43"/>
                    <a:pt x="370" y="9"/>
                  </a:cubicBezTo>
                  <a:cubicBezTo>
                    <a:pt x="347" y="3"/>
                    <a:pt x="323" y="0"/>
                    <a:pt x="300" y="0"/>
                  </a:cubicBezTo>
                  <a:cubicBezTo>
                    <a:pt x="220" y="0"/>
                    <a:pt x="146" y="30"/>
                    <a:pt x="89" y="86"/>
                  </a:cubicBezTo>
                  <a:cubicBezTo>
                    <a:pt x="33" y="142"/>
                    <a:pt x="1" y="216"/>
                    <a:pt x="1" y="295"/>
                  </a:cubicBezTo>
                  <a:cubicBezTo>
                    <a:pt x="0" y="432"/>
                    <a:pt x="92" y="552"/>
                    <a:pt x="225" y="585"/>
                  </a:cubicBezTo>
                  <a:cubicBezTo>
                    <a:pt x="248" y="591"/>
                    <a:pt x="272" y="594"/>
                    <a:pt x="296" y="594"/>
                  </a:cubicBezTo>
                  <a:cubicBezTo>
                    <a:pt x="375" y="594"/>
                    <a:pt x="450" y="564"/>
                    <a:pt x="506" y="508"/>
                  </a:cubicBezTo>
                  <a:cubicBezTo>
                    <a:pt x="563" y="452"/>
                    <a:pt x="594" y="378"/>
                    <a:pt x="595" y="299"/>
                  </a:cubicBezTo>
                  <a:close/>
                  <a:moveTo>
                    <a:pt x="453" y="454"/>
                  </a:moveTo>
                  <a:cubicBezTo>
                    <a:pt x="411" y="496"/>
                    <a:pt x="355" y="518"/>
                    <a:pt x="296" y="518"/>
                  </a:cubicBezTo>
                  <a:cubicBezTo>
                    <a:pt x="279" y="518"/>
                    <a:pt x="261" y="516"/>
                    <a:pt x="244" y="511"/>
                  </a:cubicBezTo>
                  <a:cubicBezTo>
                    <a:pt x="145" y="486"/>
                    <a:pt x="76" y="398"/>
                    <a:pt x="77" y="296"/>
                  </a:cubicBezTo>
                  <a:cubicBezTo>
                    <a:pt x="77" y="237"/>
                    <a:pt x="101" y="181"/>
                    <a:pt x="143" y="140"/>
                  </a:cubicBezTo>
                  <a:cubicBezTo>
                    <a:pt x="185" y="98"/>
                    <a:pt x="240" y="76"/>
                    <a:pt x="299" y="76"/>
                  </a:cubicBezTo>
                  <a:cubicBezTo>
                    <a:pt x="317" y="76"/>
                    <a:pt x="335" y="79"/>
                    <a:pt x="352" y="83"/>
                  </a:cubicBezTo>
                  <a:cubicBezTo>
                    <a:pt x="451" y="108"/>
                    <a:pt x="519" y="196"/>
                    <a:pt x="519" y="298"/>
                  </a:cubicBezTo>
                  <a:cubicBezTo>
                    <a:pt x="518" y="357"/>
                    <a:pt x="495" y="413"/>
                    <a:pt x="453" y="45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867284" y="4649829"/>
            <a:ext cx="3556912" cy="7755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代码定位困难</a:t>
            </a:r>
            <a:endParaRPr lang="en-US" altLang="zh-CN" sz="240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所见文本，不是直接对应在代码中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03240" y="3083148"/>
            <a:ext cx="3526135" cy="7755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FE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纯手工维护国际化字典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每一次国际化修改，都是一次苦难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2" name="Group 120"/>
          <p:cNvGrpSpPr/>
          <p:nvPr/>
        </p:nvGrpSpPr>
        <p:grpSpPr>
          <a:xfrm>
            <a:off x="1388814" y="4596503"/>
            <a:ext cx="659525" cy="640643"/>
            <a:chOff x="3428938" y="4190009"/>
            <a:chExt cx="469021" cy="455593"/>
          </a:xfrm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4" name="TextBox 8"/>
          <p:cNvSpPr txBox="1"/>
          <p:nvPr/>
        </p:nvSpPr>
        <p:spPr>
          <a:xfrm>
            <a:off x="596727" y="459585"/>
            <a:ext cx="352613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国际化维护痛点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F1784150-45D0-41D3-9E30-41D5E8E6A777}"/>
              </a:ext>
            </a:extLst>
          </p:cNvPr>
          <p:cNvGrpSpPr/>
          <p:nvPr/>
        </p:nvGrpSpPr>
        <p:grpSpPr>
          <a:xfrm>
            <a:off x="1388815" y="3060697"/>
            <a:ext cx="659525" cy="640643"/>
            <a:chOff x="3880448" y="2919882"/>
            <a:chExt cx="659525" cy="640643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880448" y="2919882"/>
              <a:ext cx="659525" cy="6406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48"/>
            <p:cNvSpPr>
              <a:spLocks noEditPoints="1"/>
            </p:cNvSpPr>
            <p:nvPr/>
          </p:nvSpPr>
          <p:spPr bwMode="auto">
            <a:xfrm>
              <a:off x="4102315" y="3063653"/>
              <a:ext cx="250987" cy="303906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153080" y="1801608"/>
            <a:ext cx="7494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前端接入国际化后，后续国际化文本的维护过程繁琐</a:t>
            </a:r>
            <a:r>
              <a:rPr lang="mr-I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04A67EE9-A318-4463-BBAE-5E1E92CA095D}"/>
              </a:ext>
            </a:extLst>
          </p:cNvPr>
          <p:cNvSpPr/>
          <p:nvPr/>
        </p:nvSpPr>
        <p:spPr>
          <a:xfrm>
            <a:off x="0" y="365754"/>
            <a:ext cx="262467" cy="6582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7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886">
        <p14:prism/>
      </p:transition>
    </mc:Choice>
    <mc:Fallback>
      <p:transition spd="slow" advTm="3088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4A67EE9-A318-4463-BBAE-5E1E92CA095D}"/>
              </a:ext>
            </a:extLst>
          </p:cNvPr>
          <p:cNvSpPr/>
          <p:nvPr/>
        </p:nvSpPr>
        <p:spPr>
          <a:xfrm>
            <a:off x="0" y="365754"/>
            <a:ext cx="262467" cy="6582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96727" y="459585"/>
            <a:ext cx="439248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国际化可视编辑方案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93271" y="23921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效果展示</a:t>
            </a:r>
          </a:p>
        </p:txBody>
      </p:sp>
      <p:pic>
        <p:nvPicPr>
          <p:cNvPr id="2" name="i18n-edit-live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467" y="0"/>
            <a:ext cx="12265025" cy="7232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69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6703">
        <p14:prism/>
      </p:transition>
    </mc:Choice>
    <mc:Fallback>
      <p:transition spd="slow" advTm="467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5487" objId="2"/>
        <p14:triggerEvt type="onClick" time="5487" objId="2"/>
        <p14:stopEvt time="42112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0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9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9|14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7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自定义 1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92D050"/>
      </a:accent2>
      <a:accent3>
        <a:srgbClr val="00B0F0"/>
      </a:accent3>
      <a:accent4>
        <a:srgbClr val="92D050"/>
      </a:accent4>
      <a:accent5>
        <a:srgbClr val="00B0F0"/>
      </a:accent5>
      <a:accent6>
        <a:srgbClr val="92D050"/>
      </a:accent6>
      <a:hlink>
        <a:srgbClr val="00B0F0"/>
      </a:hlink>
      <a:folHlink>
        <a:srgbClr val="92D05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934</Words>
  <Application>Microsoft Macintosh PowerPoint</Application>
  <PresentationFormat>自定义</PresentationFormat>
  <Paragraphs>201</Paragraphs>
  <Slides>26</Slides>
  <Notes>26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Calibri</vt:lpstr>
      <vt:lpstr>Calibri Light</vt:lpstr>
      <vt:lpstr>Mangal</vt:lpstr>
      <vt:lpstr>Microsoft YaHei</vt:lpstr>
      <vt:lpstr>宋体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绿色简洁</dc:title>
  <dc:creator/>
  <cp:keywords>第一PPT模板网：www.1ppt.com</cp:keywords>
  <cp:lastModifiedBy/>
  <cp:revision>1</cp:revision>
  <dcterms:created xsi:type="dcterms:W3CDTF">2016-10-31T13:28:49Z</dcterms:created>
  <dcterms:modified xsi:type="dcterms:W3CDTF">2018-01-13T07:14:22Z</dcterms:modified>
</cp:coreProperties>
</file>